
<file path=[Content_Types].xml><?xml version="1.0" encoding="utf-8"?>
<Types xmlns="http://schemas.openxmlformats.org/package/2006/content-types">
  <Default Extension="png" ContentType="image/png"/>
  <Default Extension="mp3" ContentType="audio/mpeg"/>
  <Default Extension="rels" ContentType="application/vnd.openxmlformats-package.relationships+xml"/>
  <Default Extension="xml" ContentType="application/xml"/>
  <Default Extension="wdp" ContentType="image/vnd.ms-photo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8"/>
  </p:notesMasterIdLst>
  <p:sldIdLst>
    <p:sldId id="257" r:id="rId2"/>
    <p:sldId id="761" r:id="rId3"/>
    <p:sldId id="877" r:id="rId4"/>
    <p:sldId id="1159" r:id="rId5"/>
    <p:sldId id="799" r:id="rId6"/>
    <p:sldId id="1086" r:id="rId7"/>
    <p:sldId id="1167" r:id="rId8"/>
    <p:sldId id="1270" r:id="rId9"/>
    <p:sldId id="1271" r:id="rId10"/>
    <p:sldId id="1136" r:id="rId11"/>
    <p:sldId id="1287" r:id="rId12"/>
    <p:sldId id="1265" r:id="rId13"/>
    <p:sldId id="1266" r:id="rId14"/>
    <p:sldId id="1211" r:id="rId15"/>
    <p:sldId id="1283" r:id="rId16"/>
    <p:sldId id="1284" r:id="rId17"/>
    <p:sldId id="1254" r:id="rId18"/>
    <p:sldId id="1217" r:id="rId19"/>
    <p:sldId id="1242" r:id="rId20"/>
    <p:sldId id="1219" r:id="rId21"/>
    <p:sldId id="1221" r:id="rId22"/>
    <p:sldId id="1222" r:id="rId23"/>
    <p:sldId id="1223" r:id="rId24"/>
    <p:sldId id="1239" r:id="rId25"/>
    <p:sldId id="1282" r:id="rId26"/>
    <p:sldId id="830" r:id="rId27"/>
    <p:sldId id="1169" r:id="rId28"/>
    <p:sldId id="1267" r:id="rId29"/>
    <p:sldId id="1268" r:id="rId30"/>
    <p:sldId id="1269" r:id="rId31"/>
    <p:sldId id="1285" r:id="rId32"/>
    <p:sldId id="1286" r:id="rId33"/>
    <p:sldId id="1281" r:id="rId34"/>
    <p:sldId id="772" r:id="rId35"/>
    <p:sldId id="798" r:id="rId36"/>
    <p:sldId id="684" r:id="rId37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Jeongsook Cho" initials="JC" lastIdx="1" clrIdx="0">
    <p:extLst>
      <p:ext uri="{19B8F6BF-5375-455C-9EA6-DF929625EA0E}">
        <p15:presenceInfo xmlns:p15="http://schemas.microsoft.com/office/powerpoint/2012/main" userId="234cde0414cf4f35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D113A9D2-9D6B-4929-AA2D-F23B5EE8CBE7}" styleName="Themed Style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85BE263C-DBD7-4A20-BB59-AAB30ACAA65A}" styleName="Medium Style 3 - 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921" autoAdjust="0"/>
    <p:restoredTop sz="94127"/>
  </p:normalViewPr>
  <p:slideViewPr>
    <p:cSldViewPr>
      <p:cViewPr varScale="1">
        <p:scale>
          <a:sx n="98" d="100"/>
          <a:sy n="98" d="100"/>
        </p:scale>
        <p:origin x="76" y="19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commentAuthors" Target="commentAuthor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="" xmlns:a16="http://schemas.microsoft.com/office/drawing/2014/main" id="{AB10592D-ED5D-3142-AFAC-5AB1A6E98A04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ea typeface="MS PGothic" panose="020B0600070205080204" pitchFamily="34" charset="-128"/>
              </a:defRPr>
            </a:lvl1pPr>
          </a:lstStyle>
          <a:p>
            <a:pPr>
              <a:defRPr/>
            </a:pPr>
            <a:endParaRPr lang="x-none" altLang="x-none"/>
          </a:p>
        </p:txBody>
      </p:sp>
      <p:sp>
        <p:nvSpPr>
          <p:cNvPr id="3" name="Date Placeholder 2">
            <a:extLst>
              <a:ext uri="{FF2B5EF4-FFF2-40B4-BE49-F238E27FC236}">
                <a16:creationId xmlns="" xmlns:a16="http://schemas.microsoft.com/office/drawing/2014/main" id="{3B13133E-AE44-B64C-B8BF-DC2CE9363F0E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D2C7A573-6BF6-2147-AC72-2C8D7D95DDE6}" type="datetimeFigureOut">
              <a:rPr lang="en-US" altLang="en-US"/>
              <a:pPr>
                <a:defRPr/>
              </a:pPr>
              <a:t>6/28/2020</a:t>
            </a:fld>
            <a:endParaRPr lang="en-US" altLang="en-US"/>
          </a:p>
        </p:txBody>
      </p:sp>
      <p:sp>
        <p:nvSpPr>
          <p:cNvPr id="4" name="Slide Image Placeholder 3">
            <a:extLst>
              <a:ext uri="{FF2B5EF4-FFF2-40B4-BE49-F238E27FC236}">
                <a16:creationId xmlns="" xmlns:a16="http://schemas.microsoft.com/office/drawing/2014/main" id="{EE72C385-1387-544B-82BD-F3D0EFE336F7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endParaRPr lang="en-US" noProof="0"/>
          </a:p>
        </p:txBody>
      </p:sp>
      <p:sp>
        <p:nvSpPr>
          <p:cNvPr id="5" name="Notes Placeholder 4">
            <a:extLst>
              <a:ext uri="{FF2B5EF4-FFF2-40B4-BE49-F238E27FC236}">
                <a16:creationId xmlns="" xmlns:a16="http://schemas.microsoft.com/office/drawing/2014/main" id="{0D079A95-73B1-7F48-A7BC-6D46DAF8871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8828958E-1AAF-A549-AB42-B25DDDEA29A4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ea typeface="MS PGothic" panose="020B0600070205080204" pitchFamily="34" charset="-128"/>
              </a:defRPr>
            </a:lvl1pPr>
          </a:lstStyle>
          <a:p>
            <a:pPr>
              <a:defRPr/>
            </a:pPr>
            <a:endParaRPr lang="x-none" altLang="x-none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AD83DB5A-E345-5B43-AB77-9C9C1897747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71ACBF6B-EEB4-9947-8E54-E987FA095E8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2209855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MS PGothic" panose="020B0600070205080204" pitchFamily="34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MS PGothic" panose="020B0600070205080204" pitchFamily="34" charset="-128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MS PGothic" panose="020B0600070205080204" pitchFamily="34" charset="-128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MS PGothic" panose="020B0600070205080204" pitchFamily="34" charset="-128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MS PGothic" panose="020B0600070205080204" pitchFamily="34" charset="-128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19727011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71ACBF6B-EEB4-9947-8E54-E987FA095E8C}" type="slidenum">
              <a:rPr lang="en-US" altLang="en-US" smtClean="0"/>
              <a:pPr>
                <a:defRPr/>
              </a:pPr>
              <a:t>27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4142526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31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="" xmlns:a16="http://schemas.microsoft.com/office/drawing/2014/main" id="{ED4E9C20-5EA8-884B-AFF0-D40A431B270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x-none" altLang="x-none"/>
          </a:p>
        </p:txBody>
      </p:sp>
      <p:sp>
        <p:nvSpPr>
          <p:cNvPr id="5" name="Rectangle 5">
            <a:extLst>
              <a:ext uri="{FF2B5EF4-FFF2-40B4-BE49-F238E27FC236}">
                <a16:creationId xmlns="" xmlns:a16="http://schemas.microsoft.com/office/drawing/2014/main" id="{1AC8F563-8F32-6044-9631-8D5203171F5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x-none" altLang="x-none"/>
          </a:p>
        </p:txBody>
      </p:sp>
      <p:sp>
        <p:nvSpPr>
          <p:cNvPr id="6" name="Rectangle 6">
            <a:extLst>
              <a:ext uri="{FF2B5EF4-FFF2-40B4-BE49-F238E27FC236}">
                <a16:creationId xmlns="" xmlns:a16="http://schemas.microsoft.com/office/drawing/2014/main" id="{A65A0597-98B9-0D4D-B68F-A2F3722FACB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3B5E3A-D88F-F443-A089-87168B89B8A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604805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="" xmlns:a16="http://schemas.microsoft.com/office/drawing/2014/main" id="{2706A9DC-3AE3-0540-AE97-C408CF19392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x-none" altLang="x-none"/>
          </a:p>
        </p:txBody>
      </p:sp>
      <p:sp>
        <p:nvSpPr>
          <p:cNvPr id="5" name="Rectangle 5">
            <a:extLst>
              <a:ext uri="{FF2B5EF4-FFF2-40B4-BE49-F238E27FC236}">
                <a16:creationId xmlns="" xmlns:a16="http://schemas.microsoft.com/office/drawing/2014/main" id="{161E9F14-82AE-5441-92BE-3C126EA9183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x-none" altLang="x-none"/>
          </a:p>
        </p:txBody>
      </p:sp>
      <p:sp>
        <p:nvSpPr>
          <p:cNvPr id="6" name="Rectangle 6">
            <a:extLst>
              <a:ext uri="{FF2B5EF4-FFF2-40B4-BE49-F238E27FC236}">
                <a16:creationId xmlns="" xmlns:a16="http://schemas.microsoft.com/office/drawing/2014/main" id="{7F2429CC-8A5C-F34C-B480-91CB95A07C1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7A730BE-E0E4-FA4A-A24D-ED68744371B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849375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4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4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="" xmlns:a16="http://schemas.microsoft.com/office/drawing/2014/main" id="{F4D19CD9-EA9B-F040-A471-FC40E557C7A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x-none" altLang="x-none"/>
          </a:p>
        </p:txBody>
      </p:sp>
      <p:sp>
        <p:nvSpPr>
          <p:cNvPr id="5" name="Rectangle 5">
            <a:extLst>
              <a:ext uri="{FF2B5EF4-FFF2-40B4-BE49-F238E27FC236}">
                <a16:creationId xmlns="" xmlns:a16="http://schemas.microsoft.com/office/drawing/2014/main" id="{A8375798-DE0E-8A40-963F-0D045F6BCAF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x-none" altLang="x-none"/>
          </a:p>
        </p:txBody>
      </p:sp>
      <p:sp>
        <p:nvSpPr>
          <p:cNvPr id="6" name="Rectangle 6">
            <a:extLst>
              <a:ext uri="{FF2B5EF4-FFF2-40B4-BE49-F238E27FC236}">
                <a16:creationId xmlns="" xmlns:a16="http://schemas.microsoft.com/office/drawing/2014/main" id="{55859A26-2E32-1D40-AD9C-6B9DA592C04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C56A58-7DB1-6E4D-9B53-A980614D65B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348332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="" xmlns:a16="http://schemas.microsoft.com/office/drawing/2014/main" id="{8D24A32D-5BFB-3040-812E-0F88BCD40A5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x-none" altLang="x-none"/>
          </a:p>
        </p:txBody>
      </p:sp>
      <p:sp>
        <p:nvSpPr>
          <p:cNvPr id="5" name="Rectangle 5">
            <a:extLst>
              <a:ext uri="{FF2B5EF4-FFF2-40B4-BE49-F238E27FC236}">
                <a16:creationId xmlns="" xmlns:a16="http://schemas.microsoft.com/office/drawing/2014/main" id="{A366E4C1-159E-DE4F-9441-ADF6C0529ED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x-none" altLang="x-none"/>
          </a:p>
        </p:txBody>
      </p:sp>
      <p:sp>
        <p:nvSpPr>
          <p:cNvPr id="6" name="Rectangle 6">
            <a:extLst>
              <a:ext uri="{FF2B5EF4-FFF2-40B4-BE49-F238E27FC236}">
                <a16:creationId xmlns="" xmlns:a16="http://schemas.microsoft.com/office/drawing/2014/main" id="{7B12747C-7D40-5144-9E57-5D29636F52E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DFD61C7-00F2-544D-9E39-09035D40E01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027351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6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="" xmlns:a16="http://schemas.microsoft.com/office/drawing/2014/main" id="{13241502-CE22-A94F-A4F6-91889DCE6B0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x-none" altLang="x-none"/>
          </a:p>
        </p:txBody>
      </p:sp>
      <p:sp>
        <p:nvSpPr>
          <p:cNvPr id="5" name="Rectangle 5">
            <a:extLst>
              <a:ext uri="{FF2B5EF4-FFF2-40B4-BE49-F238E27FC236}">
                <a16:creationId xmlns="" xmlns:a16="http://schemas.microsoft.com/office/drawing/2014/main" id="{92977356-1252-5C4A-9E75-9AA3A7190D6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x-none" altLang="x-none"/>
          </a:p>
        </p:txBody>
      </p:sp>
      <p:sp>
        <p:nvSpPr>
          <p:cNvPr id="6" name="Rectangle 6">
            <a:extLst>
              <a:ext uri="{FF2B5EF4-FFF2-40B4-BE49-F238E27FC236}">
                <a16:creationId xmlns="" xmlns:a16="http://schemas.microsoft.com/office/drawing/2014/main" id="{E2FC58B6-D6A3-2A4F-BB86-6D8D6C0B46B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E09D19B-5E32-D944-88D3-2B28327B24A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147246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6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6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151EFAA7-B481-B84C-A2AC-AAEB7E12192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x-none" altLang="x-none"/>
          </a:p>
        </p:txBody>
      </p:sp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AC7285-C1E1-1C42-8C85-8DF9856CA22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x-none" altLang="x-none"/>
          </a:p>
        </p:txBody>
      </p:sp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F28D1B9F-FD81-FA44-9121-7844F591588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21A8768-C7E6-3D46-9CBD-7F42F20B41A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823100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8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8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="" xmlns:a16="http://schemas.microsoft.com/office/drawing/2014/main" id="{94795445-1613-6C43-ADF1-B3D038C556A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x-none" altLang="x-none"/>
          </a:p>
        </p:txBody>
      </p:sp>
      <p:sp>
        <p:nvSpPr>
          <p:cNvPr id="8" name="Rectangle 5">
            <a:extLst>
              <a:ext uri="{FF2B5EF4-FFF2-40B4-BE49-F238E27FC236}">
                <a16:creationId xmlns="" xmlns:a16="http://schemas.microsoft.com/office/drawing/2014/main" id="{7B7D37D4-9D80-CA4A-903C-4CC2B957390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x-none" altLang="x-none"/>
          </a:p>
        </p:txBody>
      </p:sp>
      <p:sp>
        <p:nvSpPr>
          <p:cNvPr id="9" name="Rectangle 6">
            <a:extLst>
              <a:ext uri="{FF2B5EF4-FFF2-40B4-BE49-F238E27FC236}">
                <a16:creationId xmlns="" xmlns:a16="http://schemas.microsoft.com/office/drawing/2014/main" id="{D33A33DF-7BD0-274E-AF57-19B6B931CE5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B6CE6B0-3499-7044-BB69-A29EC0E276F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291538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="" xmlns:a16="http://schemas.microsoft.com/office/drawing/2014/main" id="{1E05BC11-8B50-BA4D-A98F-2D7EBCDD87C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x-none" altLang="x-none"/>
          </a:p>
        </p:txBody>
      </p:sp>
      <p:sp>
        <p:nvSpPr>
          <p:cNvPr id="4" name="Rectangle 5">
            <a:extLst>
              <a:ext uri="{FF2B5EF4-FFF2-40B4-BE49-F238E27FC236}">
                <a16:creationId xmlns="" xmlns:a16="http://schemas.microsoft.com/office/drawing/2014/main" id="{FD73D1B5-AAFF-9246-AE67-CF697A91C17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x-none" altLang="x-none"/>
          </a:p>
        </p:txBody>
      </p:sp>
      <p:sp>
        <p:nvSpPr>
          <p:cNvPr id="5" name="Rectangle 6">
            <a:extLst>
              <a:ext uri="{FF2B5EF4-FFF2-40B4-BE49-F238E27FC236}">
                <a16:creationId xmlns="" xmlns:a16="http://schemas.microsoft.com/office/drawing/2014/main" id="{1279ACAB-7D45-1A44-917F-AF6C9A1698A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351B313-BF6D-E446-9B5B-59ECBB3659E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774685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="" xmlns:a16="http://schemas.microsoft.com/office/drawing/2014/main" id="{A8A5F82E-017D-D84E-BDA5-64D10E84CF4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x-none" altLang="x-none"/>
          </a:p>
        </p:txBody>
      </p:sp>
      <p:sp>
        <p:nvSpPr>
          <p:cNvPr id="3" name="Rectangle 5">
            <a:extLst>
              <a:ext uri="{FF2B5EF4-FFF2-40B4-BE49-F238E27FC236}">
                <a16:creationId xmlns="" xmlns:a16="http://schemas.microsoft.com/office/drawing/2014/main" id="{2B6BFFAE-1FAF-9043-8742-98EBFF0609D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x-none" altLang="x-none"/>
          </a:p>
        </p:txBody>
      </p:sp>
      <p:sp>
        <p:nvSpPr>
          <p:cNvPr id="4" name="Rectangle 6">
            <a:extLst>
              <a:ext uri="{FF2B5EF4-FFF2-40B4-BE49-F238E27FC236}">
                <a16:creationId xmlns="" xmlns:a16="http://schemas.microsoft.com/office/drawing/2014/main" id="{3518691B-C0D1-1E47-8C61-3C7BEE6F868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98B147F-6EDD-9B44-BFD2-8DA074BD4C3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063682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6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2" y="1435103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91789500-C29F-444A-8E07-421E488213B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x-none" altLang="x-none"/>
          </a:p>
        </p:txBody>
      </p:sp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36189652-9F56-8A43-AE84-C947716BBBF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x-none" altLang="x-none"/>
          </a:p>
        </p:txBody>
      </p:sp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A333807A-E5B1-BF4C-A5EC-8C62DC4F9FE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8FE929B-8F54-9141-B7FD-0140CF72E5E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17459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A8BD4ECE-6C77-2241-9903-49EB4E2312C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x-none" altLang="x-none"/>
          </a:p>
        </p:txBody>
      </p:sp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9F0F0CEE-37E8-6D4E-9F7B-67976465042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x-none" altLang="x-none"/>
          </a:p>
        </p:txBody>
      </p:sp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1B030BFE-A8A2-0241-A11A-6C3ECDF9E64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1C062C-9ACC-D543-8C83-148E9B170F8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009911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="" xmlns:a16="http://schemas.microsoft.com/office/drawing/2014/main" id="{CEE84C65-1AFB-CE45-9657-BEB3AC09C50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="" xmlns:a16="http://schemas.microsoft.com/office/drawing/2014/main" id="{2B45F3E3-E1FE-164F-9855-4132231F30D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6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="" xmlns:a16="http://schemas.microsoft.com/office/drawing/2014/main" id="{CC078F81-40BA-C542-80B9-BCB1B33DA9F8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ea typeface="MS PGothic" panose="020B0600070205080204" pitchFamily="34" charset="-128"/>
              </a:defRPr>
            </a:lvl1pPr>
          </a:lstStyle>
          <a:p>
            <a:pPr>
              <a:defRPr/>
            </a:pPr>
            <a:endParaRPr lang="x-none" altLang="x-none"/>
          </a:p>
        </p:txBody>
      </p:sp>
      <p:sp>
        <p:nvSpPr>
          <p:cNvPr id="1029" name="Rectangle 5">
            <a:extLst>
              <a:ext uri="{FF2B5EF4-FFF2-40B4-BE49-F238E27FC236}">
                <a16:creationId xmlns="" xmlns:a16="http://schemas.microsoft.com/office/drawing/2014/main" id="{500209E0-E0EC-A44A-99EA-64C2921CC5AE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ea typeface="MS PGothic" panose="020B0600070205080204" pitchFamily="34" charset="-128"/>
              </a:defRPr>
            </a:lvl1pPr>
          </a:lstStyle>
          <a:p>
            <a:pPr>
              <a:defRPr/>
            </a:pPr>
            <a:endParaRPr lang="x-none" altLang="x-none"/>
          </a:p>
        </p:txBody>
      </p:sp>
      <p:sp>
        <p:nvSpPr>
          <p:cNvPr id="1030" name="Rectangle 6">
            <a:extLst>
              <a:ext uri="{FF2B5EF4-FFF2-40B4-BE49-F238E27FC236}">
                <a16:creationId xmlns="" xmlns:a16="http://schemas.microsoft.com/office/drawing/2014/main" id="{F4100BD4-8D1E-354E-981D-B22F773EA540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pPr>
              <a:defRPr/>
            </a:pPr>
            <a:fld id="{65484B25-7165-1647-94B6-95F3B7455F9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MS PGothic" panose="020B0600070205080204" pitchFamily="34" charset="-128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MS PGothic" panose="020B0600070205080204" pitchFamily="34" charset="-128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MS PGothic" panose="020B0600070205080204" pitchFamily="34" charset="-128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MS PGothic" panose="020B0600070205080204" pitchFamily="34" charset="-128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MS PGothic" panose="020B0600070205080204" pitchFamily="34" charset="-128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Arial" charset="0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Arial" charset="0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Arial" charset="0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Arial" charset="0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tif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hyperlink" Target="https://www.youtube.com/watch?v=MI1BbnGVZgM" TargetMode="Externa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5" Type="http://schemas.openxmlformats.org/officeDocument/2006/relationships/image" Target="../media/image5.png"/><Relationship Id="rId4" Type="http://schemas.openxmlformats.org/officeDocument/2006/relationships/image" Target="../media/image1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5.png"/><Relationship Id="rId4" Type="http://schemas.openxmlformats.org/officeDocument/2006/relationships/image" Target="../media/image15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hyperlink" Target="https://www.youtube.com/watch?v=CrO4Ww_GHzE" TargetMode="Externa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hyperlink" Target="http://gg.gg/i69t8" TargetMode="Externa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s://kr.pixtastock.com/illustration/47584893" TargetMode="External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hyperlink" Target="https://www.youtube.com/watch?v=a1xrd0lSnQA" TargetMode="Externa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hyperlink" Target="https://flipgrid.com/ebc44cbe" TargetMode="Externa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hyperlink" Target="http://gg.gg/i69t8" TargetMode="Externa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hyperlink" Target="https://kleartextbook.com/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://gg.gg/i69t8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"/>
          <p:cNvSpPr txBox="1">
            <a:spLocks noGrp="1"/>
          </p:cNvSpPr>
          <p:nvPr>
            <p:ph type="ctrTitle"/>
          </p:nvPr>
        </p:nvSpPr>
        <p:spPr>
          <a:xfrm>
            <a:off x="863902" y="2579730"/>
            <a:ext cx="7636835" cy="2719277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68569" tIns="34275" rIns="68569" bIns="34275" numCol="1" anchor="b" anchorCtr="0" compatLnSpc="1">
            <a:prstTxWarp prst="textNoShape">
              <a:avLst/>
            </a:prstTxWarp>
            <a:normAutofit fontScale="90000"/>
          </a:bodyPr>
          <a:lstStyle/>
          <a:p>
            <a:pPr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</a:pPr>
            <a:r>
              <a:rPr lang="ko-KR" dirty="0"/>
              <a:t> </a:t>
            </a:r>
            <a:r>
              <a:rPr lang="en-US" altLang="ko-KR" dirty="0"/>
              <a:t/>
            </a:r>
            <a:br>
              <a:rPr lang="en-US" altLang="ko-KR" dirty="0"/>
            </a:br>
            <a:r>
              <a:rPr lang="en-US" altLang="ko-KR" dirty="0"/>
              <a:t/>
            </a:r>
            <a:br>
              <a:rPr lang="en-US" altLang="ko-KR" dirty="0"/>
            </a:br>
            <a:r>
              <a:rPr lang="en-US" altLang="ko-KR" dirty="0"/>
              <a:t/>
            </a:r>
            <a:br>
              <a:rPr lang="en-US" altLang="ko-KR" dirty="0"/>
            </a:br>
            <a:r>
              <a:rPr lang="en-US" altLang="ko-KR" dirty="0"/>
              <a:t/>
            </a:r>
            <a:br>
              <a:rPr lang="en-US" altLang="ko-KR" dirty="0"/>
            </a:br>
            <a:r>
              <a:rPr lang="ko-KR" altLang="en-US" dirty="0"/>
              <a:t>재외동포를 위한 </a:t>
            </a:r>
            <a:r>
              <a:rPr lang="ko-KR" altLang="en-US" dirty="0" smtClean="0"/>
              <a:t>한국어 </a:t>
            </a:r>
            <a:r>
              <a:rPr lang="en-US" altLang="ko-KR" dirty="0" smtClean="0"/>
              <a:t>(</a:t>
            </a:r>
            <a:r>
              <a:rPr lang="ko-KR" altLang="en-US" dirty="0"/>
              <a:t>영어권</a:t>
            </a:r>
            <a:r>
              <a:rPr lang="en-US" altLang="ko-KR" dirty="0"/>
              <a:t>)</a:t>
            </a:r>
            <a:br>
              <a:rPr lang="en-US" altLang="ko-KR" dirty="0"/>
            </a:br>
            <a:r>
              <a:rPr lang="ko-KR" altLang="en-US" dirty="0"/>
              <a:t> </a:t>
            </a:r>
            <a:r>
              <a:rPr lang="en-US" altLang="ko-KR" dirty="0"/>
              <a:t/>
            </a:r>
            <a:br>
              <a:rPr lang="en-US" altLang="ko-KR" dirty="0"/>
            </a:br>
            <a:r>
              <a:rPr lang="en-US" altLang="ko-KR" dirty="0"/>
              <a:t>3-2</a:t>
            </a:r>
            <a:r>
              <a:rPr lang="ko-KR" dirty="0"/>
              <a:t/>
            </a:r>
            <a:br>
              <a:rPr lang="ko-KR" dirty="0"/>
            </a:br>
            <a:endParaRPr dirty="0"/>
          </a:p>
        </p:txBody>
      </p:sp>
      <p:sp>
        <p:nvSpPr>
          <p:cNvPr id="6" name="Google Shape;182;p29"/>
          <p:cNvSpPr txBox="1"/>
          <p:nvPr/>
        </p:nvSpPr>
        <p:spPr>
          <a:xfrm>
            <a:off x="0" y="6351713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4613DB7C-E5E3-7045-95C9-768B3C956839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699925" y="476672"/>
            <a:ext cx="1964788" cy="19647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58272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oogle Shape;182;p29">
            <a:extLst>
              <a:ext uri="{FF2B5EF4-FFF2-40B4-BE49-F238E27FC236}">
                <a16:creationId xmlns="" xmlns:a16="http://schemas.microsoft.com/office/drawing/2014/main" id="{03088C84-CA80-D24E-9175-DD15A2482E93}"/>
              </a:ext>
            </a:extLst>
          </p:cNvPr>
          <p:cNvSpPr txBox="1"/>
          <p:nvPr/>
        </p:nvSpPr>
        <p:spPr>
          <a:xfrm>
            <a:off x="0" y="6328886"/>
            <a:ext cx="9144000" cy="55552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5" name="Picture 4" descr="A screenshot of a cell phone&#10;&#10;Description automatically generated">
            <a:extLst>
              <a:ext uri="{FF2B5EF4-FFF2-40B4-BE49-F238E27FC236}">
                <a16:creationId xmlns="" xmlns:a16="http://schemas.microsoft.com/office/drawing/2014/main" id="{538F0B99-FF4B-5E49-AA9D-02F5C34FD4E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918" y="116632"/>
            <a:ext cx="8128164" cy="6093296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FE44E4A7-F007-AD49-B8DF-89E624002D7F}"/>
              </a:ext>
            </a:extLst>
          </p:cNvPr>
          <p:cNvSpPr txBox="1"/>
          <p:nvPr/>
        </p:nvSpPr>
        <p:spPr>
          <a:xfrm>
            <a:off x="5205758" y="3059668"/>
            <a:ext cx="10081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>
                <a:solidFill>
                  <a:srgbClr val="FF0000"/>
                </a:solidFill>
              </a:rPr>
              <a:t>써도 돼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A6751893-86EF-8240-AB49-1B7ABEE04383}"/>
              </a:ext>
            </a:extLst>
          </p:cNvPr>
          <p:cNvSpPr txBox="1"/>
          <p:nvPr/>
        </p:nvSpPr>
        <p:spPr>
          <a:xfrm>
            <a:off x="5364088" y="4149080"/>
            <a:ext cx="12241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>
                <a:solidFill>
                  <a:srgbClr val="FF0000"/>
                </a:solidFill>
              </a:rPr>
              <a:t>먹어도 돼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7E5D8F5B-9C43-CB49-B9CF-1032E97AA4EE}"/>
              </a:ext>
            </a:extLst>
          </p:cNvPr>
          <p:cNvSpPr txBox="1"/>
          <p:nvPr/>
        </p:nvSpPr>
        <p:spPr>
          <a:xfrm>
            <a:off x="4814576" y="5219908"/>
            <a:ext cx="14856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>
                <a:solidFill>
                  <a:srgbClr val="FF0000"/>
                </a:solidFill>
              </a:rPr>
              <a:t>안아 봐도 돼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67770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  <p:bldP spid="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F39C276-86DB-9E4B-86D2-DFA8AC3EFC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26435"/>
            <a:ext cx="8229600" cy="792088"/>
          </a:xfr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ko-KR" altLang="en-US" sz="3600" dirty="0">
                <a:solidFill>
                  <a:schemeClr val="tx1"/>
                </a:solidFill>
                <a:latin typeface="Gill Sans"/>
                <a:cs typeface="Gill Sans"/>
                <a:sym typeface="Gill Sans"/>
              </a:rPr>
              <a:t>  </a:t>
            </a:r>
            <a:r>
              <a:rPr lang="en-US" altLang="ko-KR" sz="3200" dirty="0" smtClean="0">
                <a:solidFill>
                  <a:schemeClr val="tx1"/>
                </a:solidFill>
                <a:latin typeface="Gill Sans"/>
                <a:cs typeface="Gill Sans"/>
                <a:sym typeface="Gill Sans"/>
              </a:rPr>
              <a:t>-(</a:t>
            </a:r>
            <a:r>
              <a:rPr lang="ko-KR" altLang="en-US" sz="3200" dirty="0">
                <a:solidFill>
                  <a:schemeClr val="tx1"/>
                </a:solidFill>
                <a:latin typeface="Gill Sans"/>
                <a:cs typeface="Gill Sans"/>
                <a:sym typeface="Gill Sans"/>
              </a:rPr>
              <a:t>으</a:t>
            </a:r>
            <a:r>
              <a:rPr lang="en-US" altLang="ko-KR" sz="3200" dirty="0">
                <a:solidFill>
                  <a:schemeClr val="tx1"/>
                </a:solidFill>
                <a:latin typeface="Gill Sans"/>
                <a:cs typeface="Gill Sans"/>
                <a:sym typeface="Gill Sans"/>
              </a:rPr>
              <a:t>)</a:t>
            </a:r>
            <a:r>
              <a:rPr lang="ko-KR" altLang="en-US" sz="3200" dirty="0" err="1">
                <a:solidFill>
                  <a:schemeClr val="tx1"/>
                </a:solidFill>
                <a:latin typeface="Gill Sans"/>
                <a:cs typeface="Gill Sans"/>
                <a:sym typeface="Gill Sans"/>
              </a:rPr>
              <a:t>ㄴ</a:t>
            </a:r>
            <a:r>
              <a:rPr lang="en-US" altLang="ko-KR" sz="3200" dirty="0">
                <a:solidFill>
                  <a:schemeClr val="tx1"/>
                </a:solidFill>
                <a:latin typeface="Gill Sans"/>
                <a:cs typeface="Gill Sans"/>
                <a:sym typeface="Gill Sans"/>
              </a:rPr>
              <a:t>/</a:t>
            </a:r>
            <a:r>
              <a:rPr lang="ko-KR" altLang="en-US" sz="3200" dirty="0">
                <a:solidFill>
                  <a:schemeClr val="tx1"/>
                </a:solidFill>
                <a:latin typeface="Gill Sans"/>
                <a:cs typeface="Gill Sans"/>
                <a:sym typeface="Gill Sans"/>
              </a:rPr>
              <a:t>는</a:t>
            </a:r>
            <a:r>
              <a:rPr lang="en-US" altLang="ko-KR" sz="3200" dirty="0">
                <a:solidFill>
                  <a:schemeClr val="tx1"/>
                </a:solidFill>
                <a:latin typeface="Gill Sans"/>
                <a:cs typeface="Gill Sans"/>
                <a:sym typeface="Gill Sans"/>
              </a:rPr>
              <a:t>/(</a:t>
            </a:r>
            <a:r>
              <a:rPr lang="ko-KR" altLang="en-US" sz="3200" dirty="0">
                <a:solidFill>
                  <a:schemeClr val="tx1"/>
                </a:solidFill>
                <a:latin typeface="Gill Sans"/>
                <a:cs typeface="Gill Sans"/>
                <a:sym typeface="Gill Sans"/>
              </a:rPr>
              <a:t>으</a:t>
            </a:r>
            <a:r>
              <a:rPr lang="en-US" altLang="ko-KR" sz="3200" dirty="0">
                <a:solidFill>
                  <a:schemeClr val="tx1"/>
                </a:solidFill>
                <a:latin typeface="Gill Sans"/>
                <a:cs typeface="Gill Sans"/>
                <a:sym typeface="Gill Sans"/>
              </a:rPr>
              <a:t>)</a:t>
            </a:r>
            <a:r>
              <a:rPr lang="ko-KR" altLang="en-US" sz="3200" dirty="0">
                <a:solidFill>
                  <a:schemeClr val="tx1"/>
                </a:solidFill>
                <a:latin typeface="Gill Sans"/>
                <a:cs typeface="Gill Sans"/>
                <a:sym typeface="Gill Sans"/>
              </a:rPr>
              <a:t>ㄹ 것 </a:t>
            </a:r>
            <a:r>
              <a:rPr lang="ko-KR" altLang="en-US" sz="3200" dirty="0" smtClean="0">
                <a:solidFill>
                  <a:schemeClr val="tx1"/>
                </a:solidFill>
                <a:latin typeface="Gill Sans"/>
                <a:cs typeface="Gill Sans"/>
                <a:sym typeface="Gill Sans"/>
              </a:rPr>
              <a:t>같다 </a:t>
            </a:r>
            <a:r>
              <a:rPr lang="en-US" altLang="ko-KR" sz="3200" dirty="0" smtClean="0">
                <a:solidFill>
                  <a:schemeClr val="tx1"/>
                </a:solidFill>
                <a:latin typeface="Gill Sans"/>
                <a:cs typeface="Gill Sans"/>
                <a:sym typeface="Gill Sans"/>
              </a:rPr>
              <a:t>(</a:t>
            </a:r>
            <a:r>
              <a:rPr lang="ko-KR" altLang="en-US" sz="3200" dirty="0" smtClean="0">
                <a:solidFill>
                  <a:schemeClr val="tx1"/>
                </a:solidFill>
                <a:latin typeface="Gill Sans"/>
                <a:cs typeface="Gill Sans"/>
                <a:sym typeface="Gill Sans"/>
              </a:rPr>
              <a:t>복습</a:t>
            </a:r>
            <a:r>
              <a:rPr lang="en-US" altLang="ko-KR" sz="3200" dirty="0" smtClean="0">
                <a:solidFill>
                  <a:schemeClr val="tx1"/>
                </a:solidFill>
                <a:latin typeface="Gill Sans"/>
                <a:cs typeface="Gill Sans"/>
                <a:sym typeface="Gill Sans"/>
              </a:rPr>
              <a:t>)</a:t>
            </a:r>
            <a:endParaRPr lang="en-US" sz="3200" dirty="0">
              <a:solidFill>
                <a:schemeClr val="tx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790A7DAF-EBF0-F246-B3FD-5A2FF5D963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136318"/>
            <a:ext cx="8229600" cy="5192568"/>
          </a:xfrm>
          <a:solidFill>
            <a:schemeClr val="accent5"/>
          </a:solidFill>
        </p:spPr>
        <p:txBody>
          <a:bodyPr/>
          <a:lstStyle/>
          <a:p>
            <a:pPr>
              <a:spcBef>
                <a:spcPts val="0"/>
              </a:spcBef>
              <a:spcAft>
                <a:spcPts val="0"/>
              </a:spcAft>
              <a:buSzPts val="3200"/>
              <a:buFont typeface="Arial" panose="020B0604020202020204" pitchFamily="34" charset="0"/>
              <a:buChar char="•"/>
            </a:pPr>
            <a:r>
              <a:rPr lang="ko-KR" altLang="en-US" sz="2400" dirty="0"/>
              <a:t>어떤 상황에 대해 추측함을 나타냄</a:t>
            </a:r>
            <a:r>
              <a:rPr lang="en-US" altLang="ko-KR" sz="2400" dirty="0"/>
              <a:t>.</a:t>
            </a:r>
          </a:p>
          <a:p>
            <a:pPr>
              <a:spcBef>
                <a:spcPts val="0"/>
              </a:spcBef>
              <a:spcAft>
                <a:spcPts val="0"/>
              </a:spcAft>
              <a:buSzPts val="3200"/>
              <a:buFont typeface="Arial" panose="020B0604020202020204" pitchFamily="34" charset="0"/>
              <a:buChar char="•"/>
            </a:pPr>
            <a:endParaRPr lang="en-US" altLang="ko-KR" sz="2400" dirty="0"/>
          </a:p>
          <a:p>
            <a:pPr>
              <a:spcBef>
                <a:spcPts val="0"/>
              </a:spcBef>
              <a:spcAft>
                <a:spcPts val="0"/>
              </a:spcAft>
              <a:buSzPts val="3200"/>
              <a:buFont typeface="Arial" panose="020B0604020202020204" pitchFamily="34" charset="0"/>
              <a:buChar char="•"/>
            </a:pPr>
            <a:r>
              <a:rPr lang="en-US" altLang="ko-KR" sz="2400" dirty="0"/>
              <a:t>This is used to predict an event.</a:t>
            </a:r>
          </a:p>
          <a:p>
            <a:pPr>
              <a:spcBef>
                <a:spcPts val="0"/>
              </a:spcBef>
              <a:spcAft>
                <a:spcPts val="0"/>
              </a:spcAft>
              <a:buSzPts val="3200"/>
              <a:buFont typeface="Arial" panose="020B0604020202020204" pitchFamily="34" charset="0"/>
              <a:buChar char="•"/>
            </a:pPr>
            <a:endParaRPr lang="en-US" altLang="ko-KR" sz="2400" dirty="0"/>
          </a:p>
          <a:p>
            <a:pPr>
              <a:spcBef>
                <a:spcPts val="0"/>
              </a:spcBef>
              <a:spcAft>
                <a:spcPts val="0"/>
              </a:spcAft>
              <a:buSzPts val="3200"/>
              <a:buFont typeface="Arial" panose="020B0604020202020204" pitchFamily="34" charset="0"/>
              <a:buChar char="•"/>
            </a:pPr>
            <a:r>
              <a:rPr lang="ko-KR" altLang="en-US" sz="2400" dirty="0"/>
              <a:t>예</a:t>
            </a:r>
            <a:r>
              <a:rPr lang="en-US" altLang="ko-KR" sz="2400" dirty="0"/>
              <a:t>:</a:t>
            </a:r>
            <a:r>
              <a:rPr lang="ko-KR" altLang="en-US" sz="2400" dirty="0"/>
              <a:t> 오늘은 주말이라 공원에 사람이 많</a:t>
            </a:r>
            <a:r>
              <a:rPr lang="ko-KR" altLang="en-US" sz="2400" u="sng" dirty="0">
                <a:solidFill>
                  <a:srgbClr val="0070C0"/>
                </a:solidFill>
              </a:rPr>
              <a:t>을 것 같아요</a:t>
            </a:r>
            <a:r>
              <a:rPr lang="en-US" altLang="ko-KR" sz="2400" u="sng" dirty="0">
                <a:solidFill>
                  <a:srgbClr val="0070C0"/>
                </a:solidFill>
              </a:rPr>
              <a:t>.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SzPts val="3200"/>
              <a:buNone/>
            </a:pPr>
            <a:endParaRPr lang="en-US" altLang="ko-KR" sz="2400" dirty="0">
              <a:solidFill>
                <a:srgbClr val="0070C0"/>
              </a:solidFill>
            </a:endParaRPr>
          </a:p>
          <a:p>
            <a:pPr>
              <a:spcBef>
                <a:spcPts val="0"/>
              </a:spcBef>
              <a:spcAft>
                <a:spcPts val="0"/>
              </a:spcAft>
              <a:buSzPts val="3200"/>
              <a:buFont typeface="Arial" panose="020B0604020202020204" pitchFamily="34" charset="0"/>
              <a:buChar char="•"/>
            </a:pPr>
            <a:endParaRPr lang="en-US" altLang="ko-KR" sz="2400" dirty="0"/>
          </a:p>
        </p:txBody>
      </p:sp>
      <p:sp>
        <p:nvSpPr>
          <p:cNvPr id="4" name="Google Shape;182;p29">
            <a:extLst>
              <a:ext uri="{FF2B5EF4-FFF2-40B4-BE49-F238E27FC236}">
                <a16:creationId xmlns:a16="http://schemas.microsoft.com/office/drawing/2014/main" xmlns="" id="{2FA1A6D4-4912-C847-8A99-EF0AA9883F95}"/>
              </a:ext>
            </a:extLst>
          </p:cNvPr>
          <p:cNvSpPr txBox="1"/>
          <p:nvPr/>
        </p:nvSpPr>
        <p:spPr>
          <a:xfrm>
            <a:off x="0" y="6328886"/>
            <a:ext cx="9144000" cy="55552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xmlns="" id="{5070C865-210E-354D-B515-249836E22D3E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611559" y="3068961"/>
          <a:ext cx="7920881" cy="314213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1224137">
                  <a:extLst>
                    <a:ext uri="{9D8B030D-6E8A-4147-A177-3AD203B41FA5}">
                      <a16:colId xmlns:a16="http://schemas.microsoft.com/office/drawing/2014/main" xmlns="" val="1712626424"/>
                    </a:ext>
                  </a:extLst>
                </a:gridCol>
                <a:gridCol w="1944216">
                  <a:extLst>
                    <a:ext uri="{9D8B030D-6E8A-4147-A177-3AD203B41FA5}">
                      <a16:colId xmlns:a16="http://schemas.microsoft.com/office/drawing/2014/main" xmlns="" val="1230122026"/>
                    </a:ext>
                  </a:extLst>
                </a:gridCol>
                <a:gridCol w="1800199">
                  <a:extLst>
                    <a:ext uri="{9D8B030D-6E8A-4147-A177-3AD203B41FA5}">
                      <a16:colId xmlns:a16="http://schemas.microsoft.com/office/drawing/2014/main" xmlns="" val="1324804372"/>
                    </a:ext>
                  </a:extLst>
                </a:gridCol>
                <a:gridCol w="2952329">
                  <a:extLst>
                    <a:ext uri="{9D8B030D-6E8A-4147-A177-3AD203B41FA5}">
                      <a16:colId xmlns:a16="http://schemas.microsoft.com/office/drawing/2014/main" xmlns="" val="972454911"/>
                    </a:ext>
                  </a:extLst>
                </a:gridCol>
              </a:tblGrid>
              <a:tr h="577110">
                <a:tc rowSpan="2">
                  <a:txBody>
                    <a:bodyPr/>
                    <a:lstStyle/>
                    <a:p>
                      <a:pPr algn="ctr"/>
                      <a:r>
                        <a:rPr lang="ko-KR" altLang="en-US" b="0" dirty="0">
                          <a:solidFill>
                            <a:schemeClr val="tx1"/>
                          </a:solidFill>
                        </a:rPr>
                        <a:t>동사</a:t>
                      </a:r>
                      <a:r>
                        <a:rPr lang="en-US" altLang="ko-KR" b="0" dirty="0">
                          <a:solidFill>
                            <a:schemeClr val="tx1"/>
                          </a:solidFill>
                        </a:rPr>
                        <a:t>,</a:t>
                      </a:r>
                      <a:r>
                        <a:rPr lang="ko-KR" altLang="en-US" b="0" dirty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en-US" altLang="ko-KR" b="0" dirty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r>
                        <a:rPr lang="en-US" altLang="ko-KR" b="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ko-KR" altLang="en-US" b="0" dirty="0">
                          <a:solidFill>
                            <a:schemeClr val="tx1"/>
                          </a:solidFill>
                        </a:rPr>
                        <a:t>있다</a:t>
                      </a:r>
                      <a:r>
                        <a:rPr lang="en-US" altLang="ko-KR" b="0" dirty="0">
                          <a:solidFill>
                            <a:schemeClr val="tx1"/>
                          </a:solidFill>
                        </a:rPr>
                        <a:t>/</a:t>
                      </a:r>
                      <a:r>
                        <a:rPr lang="ko-KR" altLang="en-US" b="0" dirty="0">
                          <a:solidFill>
                            <a:schemeClr val="tx1"/>
                          </a:solidFill>
                        </a:rPr>
                        <a:t>없다</a:t>
                      </a:r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b="0" dirty="0">
                          <a:solidFill>
                            <a:schemeClr val="tx1"/>
                          </a:solidFill>
                        </a:rPr>
                        <a:t>받침 </a:t>
                      </a:r>
                      <a:r>
                        <a:rPr lang="en-US" altLang="ko-KR" b="0" dirty="0">
                          <a:solidFill>
                            <a:schemeClr val="tx1"/>
                          </a:solidFill>
                        </a:rPr>
                        <a:t>O</a:t>
                      </a:r>
                      <a:endParaRPr lang="en-US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b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altLang="ko-KR" b="0" dirty="0">
                          <a:solidFill>
                            <a:schemeClr val="tx1"/>
                          </a:solidFill>
                        </a:rPr>
                        <a:t>-</a:t>
                      </a:r>
                      <a:r>
                        <a:rPr lang="ko-KR" altLang="en-US" b="0" dirty="0">
                          <a:solidFill>
                            <a:schemeClr val="tx1"/>
                          </a:solidFill>
                        </a:rPr>
                        <a:t>는다</a:t>
                      </a:r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b="0" dirty="0">
                          <a:solidFill>
                            <a:schemeClr val="tx1"/>
                          </a:solidFill>
                        </a:rPr>
                        <a:t>먹는다</a:t>
                      </a:r>
                      <a:r>
                        <a:rPr lang="en-US" altLang="ko-KR" b="0" dirty="0">
                          <a:solidFill>
                            <a:schemeClr val="tx1"/>
                          </a:solidFill>
                        </a:rPr>
                        <a:t>,</a:t>
                      </a:r>
                      <a:r>
                        <a:rPr lang="ko-KR" altLang="en-US" b="0" dirty="0">
                          <a:solidFill>
                            <a:schemeClr val="tx1"/>
                          </a:solidFill>
                        </a:rPr>
                        <a:t> 듣는다</a:t>
                      </a:r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281441071"/>
                  </a:ext>
                </a:extLst>
              </a:tr>
              <a:tr h="641288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dirty="0"/>
                        <a:t>받침 </a:t>
                      </a:r>
                      <a:r>
                        <a:rPr lang="en-US" altLang="ko-KR" dirty="0"/>
                        <a:t>X, </a:t>
                      </a:r>
                      <a:r>
                        <a:rPr lang="ko-KR" altLang="en-US" dirty="0" err="1"/>
                        <a:t>ㄹ</a:t>
                      </a:r>
                      <a:r>
                        <a:rPr lang="ko-KR" altLang="en-US" dirty="0"/>
                        <a:t> 받침</a:t>
                      </a:r>
                      <a:endParaRPr lang="en-US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dirty="0" smtClean="0"/>
                        <a:t> </a:t>
                      </a:r>
                      <a:r>
                        <a:rPr lang="en-US" altLang="ko-KR" dirty="0"/>
                        <a:t>-</a:t>
                      </a:r>
                      <a:r>
                        <a:rPr lang="ko-KR" altLang="en-US" dirty="0" err="1"/>
                        <a:t>ㄴ다</a:t>
                      </a:r>
                      <a:endParaRPr lang="en-US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dirty="0"/>
                        <a:t>간다</a:t>
                      </a:r>
                      <a:r>
                        <a:rPr lang="en-US" altLang="ko-KR" dirty="0"/>
                        <a:t>,</a:t>
                      </a:r>
                      <a:r>
                        <a:rPr lang="ko-KR" altLang="en-US" dirty="0"/>
                        <a:t> 산다</a:t>
                      </a:r>
                      <a:endParaRPr lang="en-US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184831519"/>
                  </a:ext>
                </a:extLst>
              </a:tr>
              <a:tr h="641244">
                <a:tc rowSpan="2">
                  <a:txBody>
                    <a:bodyPr/>
                    <a:lstStyle/>
                    <a:p>
                      <a:pPr algn="ctr"/>
                      <a:r>
                        <a:rPr lang="ko-KR" altLang="en-US" dirty="0"/>
                        <a:t>형용사</a:t>
                      </a:r>
                      <a:endParaRPr lang="en-US" dirty="0"/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b="0" dirty="0" smtClean="0">
                          <a:solidFill>
                            <a:schemeClr val="tx1"/>
                          </a:solidFill>
                        </a:rPr>
                        <a:t>받침 </a:t>
                      </a:r>
                      <a:r>
                        <a:rPr lang="en-US" altLang="ko-KR" b="0" dirty="0">
                          <a:solidFill>
                            <a:schemeClr val="tx1"/>
                          </a:solidFill>
                        </a:rPr>
                        <a:t>O</a:t>
                      </a:r>
                      <a:endParaRPr lang="en-US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dirty="0" smtClean="0"/>
                        <a:t>-</a:t>
                      </a:r>
                      <a:r>
                        <a:rPr lang="ko-KR" altLang="en-US" dirty="0"/>
                        <a:t>은 것 같다</a:t>
                      </a:r>
                      <a:endParaRPr lang="en-US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dirty="0"/>
                        <a:t>좋은 것 같다</a:t>
                      </a:r>
                      <a:endParaRPr lang="en-US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269726091"/>
                  </a:ext>
                </a:extLst>
              </a:tr>
              <a:tr h="641244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dirty="0"/>
                        <a:t>받침 </a:t>
                      </a:r>
                      <a:r>
                        <a:rPr lang="en-US" altLang="ko-KR" dirty="0"/>
                        <a:t>X, </a:t>
                      </a:r>
                      <a:r>
                        <a:rPr lang="ko-KR" altLang="en-US" dirty="0" err="1"/>
                        <a:t>ㄹ</a:t>
                      </a:r>
                      <a:r>
                        <a:rPr lang="ko-KR" altLang="en-US" dirty="0"/>
                        <a:t> 받침</a:t>
                      </a:r>
                      <a:endParaRPr lang="en-US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dirty="0" smtClean="0"/>
                        <a:t>-</a:t>
                      </a:r>
                      <a:r>
                        <a:rPr lang="ko-KR" altLang="en-US" dirty="0" err="1"/>
                        <a:t>ㄴ</a:t>
                      </a:r>
                      <a:r>
                        <a:rPr lang="ko-KR" altLang="en-US" dirty="0"/>
                        <a:t> 것 같다</a:t>
                      </a:r>
                      <a:endParaRPr lang="en-US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dirty="0"/>
                        <a:t>바쁜 것 </a:t>
                      </a:r>
                      <a:r>
                        <a:rPr lang="ko-KR" altLang="en-US" dirty="0" smtClean="0"/>
                        <a:t>같다</a:t>
                      </a:r>
                      <a:endParaRPr lang="en-US" altLang="ko-KR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860620116"/>
                  </a:ext>
                </a:extLst>
              </a:tr>
              <a:tr h="641244">
                <a:tc gridSpan="2">
                  <a:txBody>
                    <a:bodyPr/>
                    <a:lstStyle/>
                    <a:p>
                      <a:pPr algn="ctr"/>
                      <a:r>
                        <a:rPr lang="ko-KR" altLang="en-US" dirty="0"/>
                        <a:t>명사</a:t>
                      </a:r>
                      <a:endParaRPr lang="en-US" dirty="0"/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dirty="0" smtClean="0"/>
                        <a:t>-</a:t>
                      </a:r>
                      <a:r>
                        <a:rPr lang="ko-KR" altLang="en-US" dirty="0"/>
                        <a:t>인 것 같다</a:t>
                      </a:r>
                      <a:endParaRPr lang="en-US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dirty="0"/>
                        <a:t>학생인 것 </a:t>
                      </a:r>
                      <a:r>
                        <a:rPr lang="ko-KR" altLang="en-US" dirty="0" smtClean="0"/>
                        <a:t>같다</a:t>
                      </a:r>
                      <a:endParaRPr lang="en-US" altLang="ko-KR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6194570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399237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A screenshot of a cell phone&#10;&#10;Description automatically generated">
            <a:extLst>
              <a:ext uri="{FF2B5EF4-FFF2-40B4-BE49-F238E27FC236}">
                <a16:creationId xmlns="" xmlns:a16="http://schemas.microsoft.com/office/drawing/2014/main" id="{EF26EF52-8BBE-9040-816C-36F76B9CFC5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822" y="336936"/>
            <a:ext cx="8108404" cy="5544616"/>
          </a:xfrm>
        </p:spPr>
      </p:pic>
      <p:sp>
        <p:nvSpPr>
          <p:cNvPr id="6" name="Google Shape;182;p29">
            <a:extLst>
              <a:ext uri="{FF2B5EF4-FFF2-40B4-BE49-F238E27FC236}">
                <a16:creationId xmlns="" xmlns:a16="http://schemas.microsoft.com/office/drawing/2014/main" id="{28DB93DE-40B8-7544-9F65-D57D827D1CAB}"/>
              </a:ext>
            </a:extLst>
          </p:cNvPr>
          <p:cNvSpPr txBox="1"/>
          <p:nvPr/>
        </p:nvSpPr>
        <p:spPr>
          <a:xfrm>
            <a:off x="10344" y="6345181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B4C3828B-3B13-6C46-B57D-6905A74E314A}"/>
              </a:ext>
            </a:extLst>
          </p:cNvPr>
          <p:cNvSpPr txBox="1"/>
          <p:nvPr/>
        </p:nvSpPr>
        <p:spPr>
          <a:xfrm>
            <a:off x="3923928" y="2889758"/>
            <a:ext cx="20882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>
                <a:solidFill>
                  <a:srgbClr val="FF0000"/>
                </a:solidFill>
              </a:rPr>
              <a:t>토끼인 것 같아요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A51FDBE5-47DF-1D42-B9C1-5F59E68383F7}"/>
              </a:ext>
            </a:extLst>
          </p:cNvPr>
          <p:cNvSpPr txBox="1"/>
          <p:nvPr/>
        </p:nvSpPr>
        <p:spPr>
          <a:xfrm>
            <a:off x="4427984" y="4041886"/>
            <a:ext cx="16561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>
                <a:solidFill>
                  <a:srgbClr val="FF0000"/>
                </a:solidFill>
              </a:rPr>
              <a:t>올 것 같아요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152B9A67-AF30-824D-BC16-8C75CA4AF752}"/>
              </a:ext>
            </a:extLst>
          </p:cNvPr>
          <p:cNvSpPr txBox="1"/>
          <p:nvPr/>
        </p:nvSpPr>
        <p:spPr>
          <a:xfrm>
            <a:off x="4572000" y="5229200"/>
            <a:ext cx="20882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>
                <a:solidFill>
                  <a:srgbClr val="FF0000"/>
                </a:solidFill>
              </a:rPr>
              <a:t>안 자는 것 같아요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5396935"/>
      </p:ext>
    </p:extLst>
  </p:cSld>
  <p:clrMapOvr>
    <a:masterClrMapping/>
  </p:clrMapOvr>
  <mc:AlternateContent xmlns:mc="http://schemas.openxmlformats.org/markup-compatibility/2006">
    <mc:Choice xmlns=""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A screenshot of a cell phone&#10;&#10;Description automatically generated">
            <a:extLst>
              <a:ext uri="{FF2B5EF4-FFF2-40B4-BE49-F238E27FC236}">
                <a16:creationId xmlns="" xmlns:a16="http://schemas.microsoft.com/office/drawing/2014/main" id="{368EDD51-E14C-7044-9CFC-FC919D3A111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032" y="417218"/>
            <a:ext cx="8712968" cy="5927963"/>
          </a:xfrm>
        </p:spPr>
      </p:pic>
      <p:sp>
        <p:nvSpPr>
          <p:cNvPr id="6" name="Google Shape;182;p29">
            <a:extLst>
              <a:ext uri="{FF2B5EF4-FFF2-40B4-BE49-F238E27FC236}">
                <a16:creationId xmlns="" xmlns:a16="http://schemas.microsoft.com/office/drawing/2014/main" id="{A883FAE9-5C79-1F42-81FF-C7999E4266FB}"/>
              </a:ext>
            </a:extLst>
          </p:cNvPr>
          <p:cNvSpPr txBox="1"/>
          <p:nvPr/>
        </p:nvSpPr>
        <p:spPr>
          <a:xfrm>
            <a:off x="10344" y="6345181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BB905962-5FFA-4546-8A1B-0D2F7F2D28F9}"/>
              </a:ext>
            </a:extLst>
          </p:cNvPr>
          <p:cNvSpPr txBox="1"/>
          <p:nvPr/>
        </p:nvSpPr>
        <p:spPr>
          <a:xfrm>
            <a:off x="4139952" y="2276872"/>
            <a:ext cx="2736304" cy="369332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dirty="0"/>
              <a:t>이 사람은 </a:t>
            </a:r>
            <a:r>
              <a:rPr lang="en-US" altLang="ko-KR" dirty="0"/>
              <a:t>……</a:t>
            </a:r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8871C32F-10B7-224A-812F-583BD3C074FC}"/>
              </a:ext>
            </a:extLst>
          </p:cNvPr>
          <p:cNvSpPr txBox="1"/>
          <p:nvPr/>
        </p:nvSpPr>
        <p:spPr>
          <a:xfrm>
            <a:off x="4139952" y="4581128"/>
            <a:ext cx="2736304" cy="36933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dirty="0"/>
              <a:t>이 사람은 </a:t>
            </a:r>
            <a:r>
              <a:rPr lang="en-US" altLang="ko-KR" dirty="0"/>
              <a:t>…..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8257807"/>
      </p:ext>
    </p:extLst>
  </p:cSld>
  <p:clrMapOvr>
    <a:masterClrMapping/>
  </p:clrMapOvr>
  <mc:AlternateContent xmlns:mc="http://schemas.openxmlformats.org/markup-compatibility/2006">
    <mc:Choice xmlns=""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8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Google Shape;182;p29">
            <a:extLst>
              <a:ext uri="{FF2B5EF4-FFF2-40B4-BE49-F238E27FC236}">
                <a16:creationId xmlns="" xmlns:a16="http://schemas.microsoft.com/office/drawing/2014/main" id="{63CD9E03-9D2C-C047-9CD2-9F2F9DE62585}"/>
              </a:ext>
            </a:extLst>
          </p:cNvPr>
          <p:cNvSpPr txBox="1"/>
          <p:nvPr/>
        </p:nvSpPr>
        <p:spPr>
          <a:xfrm>
            <a:off x="0" y="6328886"/>
            <a:ext cx="9144000" cy="55552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4" name="Picture 3" descr="A screenshot of a cell phone&#10;&#10;Description automatically generated">
            <a:extLst>
              <a:ext uri="{FF2B5EF4-FFF2-40B4-BE49-F238E27FC236}">
                <a16:creationId xmlns="" xmlns:a16="http://schemas.microsoft.com/office/drawing/2014/main" id="{2A155F8A-CE84-8E44-8855-B561B6DFAAA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252720"/>
            <a:ext cx="8629299" cy="5904655"/>
          </a:xfrm>
          <a:prstGeom prst="rect">
            <a:avLst/>
          </a:prstGeom>
        </p:spPr>
      </p:pic>
      <p:sp>
        <p:nvSpPr>
          <p:cNvPr id="2" name="Cloud Callout 1">
            <a:extLst>
              <a:ext uri="{FF2B5EF4-FFF2-40B4-BE49-F238E27FC236}">
                <a16:creationId xmlns="" xmlns:a16="http://schemas.microsoft.com/office/drawing/2014/main" id="{4787047B-1E34-BF4A-8A76-D20B5056630D}"/>
              </a:ext>
            </a:extLst>
          </p:cNvPr>
          <p:cNvSpPr/>
          <p:nvPr/>
        </p:nvSpPr>
        <p:spPr>
          <a:xfrm>
            <a:off x="6732240" y="3933056"/>
            <a:ext cx="2411760" cy="2052808"/>
          </a:xfrm>
          <a:prstGeom prst="cloudCallout">
            <a:avLst>
              <a:gd name="adj1" fmla="val -71356"/>
              <a:gd name="adj2" fmla="val -40208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>
                <a:solidFill>
                  <a:schemeClr val="tx1"/>
                </a:solidFill>
              </a:rPr>
              <a:t>우리 반 </a:t>
            </a:r>
            <a:endParaRPr lang="en-US" altLang="ko-KR" dirty="0">
              <a:solidFill>
                <a:schemeClr val="tx1"/>
              </a:solidFill>
            </a:endParaRPr>
          </a:p>
          <a:p>
            <a:pPr algn="ctr"/>
            <a:r>
              <a:rPr lang="ko-KR" altLang="en-US" dirty="0">
                <a:solidFill>
                  <a:schemeClr val="tx1"/>
                </a:solidFill>
              </a:rPr>
              <a:t>친구 중에서 </a:t>
            </a:r>
            <a:endParaRPr lang="en-US" altLang="ko-KR" dirty="0">
              <a:solidFill>
                <a:schemeClr val="tx1"/>
              </a:solidFill>
            </a:endParaRPr>
          </a:p>
          <a:p>
            <a:pPr algn="ctr"/>
            <a:r>
              <a:rPr lang="ko-KR" altLang="en-US" dirty="0">
                <a:solidFill>
                  <a:schemeClr val="tx1"/>
                </a:solidFill>
              </a:rPr>
              <a:t>누가 제일 </a:t>
            </a:r>
            <a:r>
              <a:rPr lang="en-US" altLang="ko-KR" dirty="0">
                <a:solidFill>
                  <a:schemeClr val="tx1"/>
                </a:solidFill>
              </a:rPr>
              <a:t>…..?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2084381"/>
      </p:ext>
    </p:extLst>
  </p:cSld>
  <p:clrMapOvr>
    <a:masterClrMapping/>
  </p:clrMapOvr>
  <mc:AlternateContent xmlns:mc="http://schemas.openxmlformats.org/markup-compatibility/2006">
    <mc:Choice xmlns=""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2D866E53-235D-0F4E-A4D1-C14F3155D4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6409" y="371604"/>
            <a:ext cx="8229600" cy="740717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en-US" altLang="ko-KR" sz="3200" dirty="0"/>
              <a:t>&lt;</a:t>
            </a:r>
            <a:r>
              <a:rPr lang="ko-KR" altLang="en-US" sz="3200" dirty="0"/>
              <a:t>우리는 사이 좋은 친구</a:t>
            </a:r>
            <a:r>
              <a:rPr lang="en-US" altLang="ko-KR" sz="3200" dirty="0"/>
              <a:t>&gt;</a:t>
            </a:r>
            <a:r>
              <a:rPr lang="ko-KR" altLang="en-US" sz="3200" dirty="0"/>
              <a:t> </a:t>
            </a:r>
            <a:r>
              <a:rPr lang="ko-KR" altLang="en-US" sz="2400" dirty="0"/>
              <a:t>동화책 읽기 영상 </a:t>
            </a:r>
            <a:endParaRPr lang="en-US" sz="24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19D6820B-1914-D94B-B307-E1E373BB21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740717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marL="0" indent="0" algn="ctr">
              <a:buNone/>
            </a:pPr>
            <a:r>
              <a:rPr lang="en-US" sz="2400" dirty="0">
                <a:hlinkClick r:id="rId2"/>
              </a:rPr>
              <a:t>https://www.youtube.com/watch?v=MI1BbnGVZgM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6" name="Rounded Rectangular Callout 5">
            <a:extLst>
              <a:ext uri="{FF2B5EF4-FFF2-40B4-BE49-F238E27FC236}">
                <a16:creationId xmlns="" xmlns:a16="http://schemas.microsoft.com/office/drawing/2014/main" id="{6E146157-967E-A64B-86F2-F61740553B49}"/>
              </a:ext>
            </a:extLst>
          </p:cNvPr>
          <p:cNvSpPr/>
          <p:nvPr/>
        </p:nvSpPr>
        <p:spPr>
          <a:xfrm>
            <a:off x="6588224" y="3108531"/>
            <a:ext cx="2304256" cy="2267342"/>
          </a:xfrm>
          <a:prstGeom prst="wedgeRoundRectCallout">
            <a:avLst>
              <a:gd name="adj1" fmla="val -20943"/>
              <a:gd name="adj2" fmla="val -89617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>
              <a:lnSpc>
                <a:spcPct val="150000"/>
              </a:lnSpc>
            </a:pPr>
            <a:r>
              <a:rPr lang="ko-KR" altLang="en-US" sz="2000" dirty="0">
                <a:ln/>
                <a:solidFill>
                  <a:schemeClr val="accent4"/>
                </a:solidFill>
              </a:rPr>
              <a:t>위의 사이트를 눌러서 재미있는 동화책을 같이 읽어 봅시다</a:t>
            </a:r>
            <a:r>
              <a:rPr lang="en-US" altLang="ko-KR" sz="2000" dirty="0">
                <a:ln/>
                <a:solidFill>
                  <a:schemeClr val="accent4"/>
                </a:solidFill>
              </a:rPr>
              <a:t>.</a:t>
            </a:r>
            <a:endParaRPr lang="en-US" sz="2000" dirty="0">
              <a:ln/>
              <a:solidFill>
                <a:schemeClr val="accent4"/>
              </a:solidFill>
            </a:endParaRPr>
          </a:p>
        </p:txBody>
      </p:sp>
      <p:sp>
        <p:nvSpPr>
          <p:cNvPr id="7" name="Google Shape;182;p29">
            <a:extLst>
              <a:ext uri="{FF2B5EF4-FFF2-40B4-BE49-F238E27FC236}">
                <a16:creationId xmlns="" xmlns:a16="http://schemas.microsoft.com/office/drawing/2014/main" id="{700AE629-FDC9-9640-B5E3-341FCBF5F179}"/>
              </a:ext>
            </a:extLst>
          </p:cNvPr>
          <p:cNvSpPr txBox="1"/>
          <p:nvPr/>
        </p:nvSpPr>
        <p:spPr>
          <a:xfrm>
            <a:off x="19209" y="6371970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AEE32AED-C1DA-4644-ACB8-4766B5EAB0D9}"/>
              </a:ext>
            </a:extLst>
          </p:cNvPr>
          <p:cNvSpPr txBox="1"/>
          <p:nvPr/>
        </p:nvSpPr>
        <p:spPr>
          <a:xfrm>
            <a:off x="476409" y="5561037"/>
            <a:ext cx="7335951" cy="611899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ko-KR" altLang="en-US" sz="2000" dirty="0"/>
              <a:t> 여러분은 친구들과 사이가 좋은가요</a:t>
            </a:r>
            <a:r>
              <a:rPr lang="en-US" altLang="ko-KR" sz="2000" dirty="0"/>
              <a:t>?</a:t>
            </a:r>
            <a:r>
              <a:rPr lang="ko-KR" altLang="en-US" sz="2000" dirty="0"/>
              <a:t> 나는 좋은 친구인가요</a:t>
            </a:r>
            <a:r>
              <a:rPr lang="en-US" altLang="ko-KR" sz="2000" dirty="0"/>
              <a:t>?</a:t>
            </a:r>
            <a:endParaRPr lang="en-US" sz="2000" dirty="0"/>
          </a:p>
        </p:txBody>
      </p:sp>
      <p:pic>
        <p:nvPicPr>
          <p:cNvPr id="8" name="Picture 7" descr="A picture containing food, filled, table, box&#10;&#10;Description automatically generated">
            <a:extLst>
              <a:ext uri="{FF2B5EF4-FFF2-40B4-BE49-F238E27FC236}">
                <a16:creationId xmlns="" xmlns:a16="http://schemas.microsoft.com/office/drawing/2014/main" id="{27E1CB5B-9455-0C47-ADA2-95FC0091691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2451813"/>
            <a:ext cx="5256584" cy="2910189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</p:spTree>
    <p:extLst>
      <p:ext uri="{BB962C8B-B14F-4D97-AF65-F5344CB8AC3E}">
        <p14:creationId xmlns:p14="http://schemas.microsoft.com/office/powerpoint/2010/main" val="1264023536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 animBg="1"/>
      <p:bldP spid="6" grpId="0" animBg="1"/>
      <p:bldP spid="4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65F12C95-4C0D-F246-A408-9DEA9FDF1D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378786"/>
            <a:ext cx="8229600" cy="706090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en-US" altLang="ko-KR" sz="2800" dirty="0"/>
              <a:t>&lt;</a:t>
            </a:r>
            <a:r>
              <a:rPr lang="ko-KR" altLang="en-US" sz="2800" dirty="0"/>
              <a:t>우리는 사이 좋은 친구</a:t>
            </a:r>
            <a:r>
              <a:rPr lang="en-US" altLang="ko-KR" sz="2800" dirty="0"/>
              <a:t>&gt;</a:t>
            </a:r>
            <a:r>
              <a:rPr lang="ko-KR" altLang="en-US" sz="2800" dirty="0"/>
              <a:t>  </a:t>
            </a:r>
            <a:r>
              <a:rPr lang="ko-KR" altLang="en-US" sz="2000" dirty="0"/>
              <a:t>동화책 읽기 영상 </a:t>
            </a:r>
            <a:r>
              <a:rPr lang="en-US" altLang="ko-KR" sz="2000" dirty="0"/>
              <a:t>(</a:t>
            </a:r>
            <a:r>
              <a:rPr lang="ko-KR" altLang="en-US" sz="2000" dirty="0"/>
              <a:t>쓰기 과제</a:t>
            </a:r>
            <a:r>
              <a:rPr lang="en-US" altLang="ko-KR" sz="2000" dirty="0"/>
              <a:t>)</a:t>
            </a:r>
            <a:endParaRPr lang="en-US" sz="2000" dirty="0"/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2392F666-D5D0-8948-ABFD-F92876B6BB4D}"/>
              </a:ext>
            </a:extLst>
          </p:cNvPr>
          <p:cNvSpPr txBox="1"/>
          <p:nvPr/>
        </p:nvSpPr>
        <p:spPr>
          <a:xfrm>
            <a:off x="4752035" y="1196752"/>
            <a:ext cx="3996428" cy="5170646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8925" indent="-288925">
              <a:lnSpc>
                <a:spcPct val="150000"/>
              </a:lnSpc>
              <a:buAutoNum type="arabicPeriod"/>
            </a:pPr>
            <a:r>
              <a:rPr lang="ko-KR" altLang="en-US" sz="2000" dirty="0"/>
              <a:t>영상에 나오는 다음 단어로 짧은 문장을 지어 보세요</a:t>
            </a:r>
            <a:r>
              <a:rPr lang="en-US" altLang="ko-KR" sz="2000" dirty="0"/>
              <a:t>.</a:t>
            </a:r>
          </a:p>
          <a:p>
            <a:pPr marL="687388" lvl="1" indent="-346075">
              <a:lnSpc>
                <a:spcPct val="150000"/>
              </a:lnSpc>
              <a:buAutoNum type="arabicParenR"/>
            </a:pPr>
            <a:r>
              <a:rPr lang="ko-KR" altLang="en-US" sz="2000" dirty="0"/>
              <a:t>운동회</a:t>
            </a:r>
            <a:endParaRPr lang="en-US" altLang="ko-KR" sz="2000" dirty="0"/>
          </a:p>
          <a:p>
            <a:pPr marL="687388" lvl="1" indent="-346075">
              <a:lnSpc>
                <a:spcPct val="150000"/>
              </a:lnSpc>
              <a:buAutoNum type="arabicParenR"/>
            </a:pPr>
            <a:r>
              <a:rPr lang="ko-KR" altLang="en-US" sz="2000" dirty="0"/>
              <a:t>체조를 하다</a:t>
            </a:r>
            <a:endParaRPr lang="en-US" altLang="ko-KR" sz="2000" dirty="0"/>
          </a:p>
          <a:p>
            <a:pPr marL="687388" lvl="1" indent="-346075">
              <a:lnSpc>
                <a:spcPct val="150000"/>
              </a:lnSpc>
              <a:buAutoNum type="arabicParenR"/>
            </a:pPr>
            <a:r>
              <a:rPr lang="ko-KR" altLang="en-US" sz="2000" dirty="0"/>
              <a:t>달리기 경주</a:t>
            </a:r>
            <a:endParaRPr lang="en-US" altLang="ko-KR" sz="2000" dirty="0"/>
          </a:p>
          <a:p>
            <a:pPr marL="687388" lvl="1" indent="-346075">
              <a:lnSpc>
                <a:spcPct val="150000"/>
              </a:lnSpc>
              <a:buAutoNum type="arabicParenR"/>
            </a:pPr>
            <a:r>
              <a:rPr lang="ko-KR" altLang="en-US" sz="2000" dirty="0"/>
              <a:t>박 터뜨리기</a:t>
            </a:r>
            <a:endParaRPr lang="en-US" altLang="ko-KR" sz="2000" dirty="0"/>
          </a:p>
          <a:p>
            <a:pPr marL="687388" lvl="1" indent="-346075">
              <a:lnSpc>
                <a:spcPct val="150000"/>
              </a:lnSpc>
              <a:buAutoNum type="arabicParenR"/>
            </a:pPr>
            <a:r>
              <a:rPr lang="ko-KR" altLang="en-US" sz="2000" dirty="0"/>
              <a:t>공 나르기</a:t>
            </a:r>
            <a:endParaRPr lang="en-US" altLang="ko-KR" sz="2000" dirty="0"/>
          </a:p>
          <a:p>
            <a:pPr marL="457200" indent="-457200">
              <a:lnSpc>
                <a:spcPct val="150000"/>
              </a:lnSpc>
              <a:buAutoNum type="arabicParenR"/>
            </a:pPr>
            <a:endParaRPr lang="en-US" altLang="ko-KR" sz="2000" dirty="0"/>
          </a:p>
          <a:p>
            <a:pPr marL="288925" indent="-288925">
              <a:lnSpc>
                <a:spcPct val="150000"/>
              </a:lnSpc>
            </a:pPr>
            <a:r>
              <a:rPr lang="en-US" altLang="ko-KR" sz="2000" dirty="0"/>
              <a:t>2.</a:t>
            </a:r>
            <a:r>
              <a:rPr lang="ko-KR" altLang="en-US" sz="2000" dirty="0"/>
              <a:t> 현지와 나는 공 나르기 시합에서 비록 꼴찌를 했지만 왜 속상하지 않았어요</a:t>
            </a:r>
            <a:r>
              <a:rPr lang="en-US" altLang="ko-KR" sz="2000" dirty="0"/>
              <a:t>?</a:t>
            </a:r>
          </a:p>
        </p:txBody>
      </p:sp>
      <p:sp>
        <p:nvSpPr>
          <p:cNvPr id="7" name="Google Shape;182;p29">
            <a:extLst>
              <a:ext uri="{FF2B5EF4-FFF2-40B4-BE49-F238E27FC236}">
                <a16:creationId xmlns="" xmlns:a16="http://schemas.microsoft.com/office/drawing/2014/main" id="{B81CADC0-5CC1-BB40-BC3C-A706BBBBD204}"/>
              </a:ext>
            </a:extLst>
          </p:cNvPr>
          <p:cNvSpPr txBox="1"/>
          <p:nvPr/>
        </p:nvSpPr>
        <p:spPr>
          <a:xfrm>
            <a:off x="0" y="6411732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4" name="Picture 3" descr="A picture containing cake, indoor, birthday, table&#10;&#10;Description automatically generated">
            <a:extLst>
              <a:ext uri="{FF2B5EF4-FFF2-40B4-BE49-F238E27FC236}">
                <a16:creationId xmlns="" xmlns:a16="http://schemas.microsoft.com/office/drawing/2014/main" id="{7BAC09AA-73C2-A441-A72A-99C6B559F71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432366"/>
            <a:ext cx="4068439" cy="465146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131756197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6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65F12C95-4C0D-F246-A408-9DEA9FDF1D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378786"/>
            <a:ext cx="8229600" cy="706090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en-US" altLang="ko-KR" sz="2800" dirty="0"/>
              <a:t>      </a:t>
            </a:r>
            <a:r>
              <a:rPr lang="ko-KR" altLang="en-US" sz="2800" dirty="0"/>
              <a:t> 듣고 말하기 </a:t>
            </a:r>
            <a:r>
              <a:rPr lang="en-US" altLang="ko-KR" sz="2800" dirty="0"/>
              <a:t>    </a:t>
            </a:r>
            <a:r>
              <a:rPr lang="en-US" altLang="ko-KR" sz="2400" dirty="0"/>
              <a:t>P</a:t>
            </a:r>
            <a:r>
              <a:rPr lang="en-US" altLang="ko-KR" sz="2400" dirty="0" smtClean="0"/>
              <a:t>. 32</a:t>
            </a:r>
            <a:endParaRPr lang="en-US" sz="2400" dirty="0"/>
          </a:p>
        </p:txBody>
      </p:sp>
      <p:sp>
        <p:nvSpPr>
          <p:cNvPr id="7" name="Google Shape;182;p29">
            <a:extLst>
              <a:ext uri="{FF2B5EF4-FFF2-40B4-BE49-F238E27FC236}">
                <a16:creationId xmlns="" xmlns:a16="http://schemas.microsoft.com/office/drawing/2014/main" id="{B81CADC0-5CC1-BB40-BC3C-A706BBBBD204}"/>
              </a:ext>
            </a:extLst>
          </p:cNvPr>
          <p:cNvSpPr txBox="1"/>
          <p:nvPr/>
        </p:nvSpPr>
        <p:spPr>
          <a:xfrm>
            <a:off x="0" y="6411732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5" name="Picture 4" descr="A screenshot of a cell phone&#10;&#10;Description automatically generated">
            <a:extLst>
              <a:ext uri="{FF2B5EF4-FFF2-40B4-BE49-F238E27FC236}">
                <a16:creationId xmlns="" xmlns:a16="http://schemas.microsoft.com/office/drawing/2014/main" id="{34EB984B-2D87-7542-AF41-374D5A8CF3B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219426"/>
            <a:ext cx="8229600" cy="5057755"/>
          </a:xfrm>
          <a:prstGeom prst="rect">
            <a:avLst/>
          </a:prstGeom>
        </p:spPr>
      </p:pic>
      <p:cxnSp>
        <p:nvCxnSpPr>
          <p:cNvPr id="10" name="Straight Arrow Connector 9">
            <a:extLst>
              <a:ext uri="{FF2B5EF4-FFF2-40B4-BE49-F238E27FC236}">
                <a16:creationId xmlns="" xmlns:a16="http://schemas.microsoft.com/office/drawing/2014/main" id="{C4786A0F-4CDB-B34F-9006-3F0B622BEF1E}"/>
              </a:ext>
            </a:extLst>
          </p:cNvPr>
          <p:cNvCxnSpPr/>
          <p:nvPr/>
        </p:nvCxnSpPr>
        <p:spPr>
          <a:xfrm>
            <a:off x="1979712" y="4005064"/>
            <a:ext cx="5112568" cy="144016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="" xmlns:a16="http://schemas.microsoft.com/office/drawing/2014/main" id="{C179B73C-F060-F149-846C-86B9DE526411}"/>
              </a:ext>
            </a:extLst>
          </p:cNvPr>
          <p:cNvCxnSpPr/>
          <p:nvPr/>
        </p:nvCxnSpPr>
        <p:spPr>
          <a:xfrm flipH="1">
            <a:off x="2051720" y="4077072"/>
            <a:ext cx="2520280" cy="1296144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="" xmlns:a16="http://schemas.microsoft.com/office/drawing/2014/main" id="{16B49E9B-B12B-4F4A-BA20-F7EE81080206}"/>
              </a:ext>
            </a:extLst>
          </p:cNvPr>
          <p:cNvCxnSpPr/>
          <p:nvPr/>
        </p:nvCxnSpPr>
        <p:spPr>
          <a:xfrm flipH="1">
            <a:off x="4644008" y="4005064"/>
            <a:ext cx="2448272" cy="144016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pic>
        <p:nvPicPr>
          <p:cNvPr id="15" name="Track 008" descr="Track 008">
            <a:hlinkClick r:id="" action="ppaction://media"/>
            <a:extLst>
              <a:ext uri="{FF2B5EF4-FFF2-40B4-BE49-F238E27FC236}">
                <a16:creationId xmlns="" xmlns:a16="http://schemas.microsoft.com/office/drawing/2014/main" id="{F3E55D38-D241-0B48-BFD9-DC0632369DB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740328" y="1556792"/>
            <a:ext cx="812800" cy="81280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</p:pic>
    </p:spTree>
    <p:extLst>
      <p:ext uri="{BB962C8B-B14F-4D97-AF65-F5344CB8AC3E}">
        <p14:creationId xmlns:p14="http://schemas.microsoft.com/office/powerpoint/2010/main" val="1857412313"/>
      </p:ext>
    </p:extLst>
  </p:cSld>
  <p:clrMapOvr>
    <a:masterClrMapping/>
  </p:clrMapOvr>
  <mc:AlternateContent xmlns:mc="http://schemas.openxmlformats.org/markup-compatibility/2006">
    <mc:Choice xmlns=""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83278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  <p:bldLst>
      <p:bldP spid="2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D3EB407D-72F2-A34E-8991-077F15A362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r>
              <a:rPr lang="en-US" altLang="ko-KR" sz="3600" dirty="0"/>
              <a:t>     </a:t>
            </a:r>
            <a:r>
              <a:rPr lang="ko-KR" altLang="en-US" sz="3600" dirty="0"/>
              <a:t>듣고 말하기 </a:t>
            </a:r>
            <a:r>
              <a:rPr lang="en-US" altLang="ko-KR" sz="3600" dirty="0"/>
              <a:t>    </a:t>
            </a:r>
            <a:r>
              <a:rPr lang="en-US" altLang="ko-KR" sz="2800" dirty="0"/>
              <a:t>P</a:t>
            </a:r>
            <a:r>
              <a:rPr lang="en-US" altLang="ko-KR" sz="2800" dirty="0" smtClean="0"/>
              <a:t>. 32</a:t>
            </a:r>
            <a:endParaRPr lang="en-US" sz="2800" dirty="0"/>
          </a:p>
        </p:txBody>
      </p:sp>
      <p:sp>
        <p:nvSpPr>
          <p:cNvPr id="6" name="Google Shape;182;p29">
            <a:extLst>
              <a:ext uri="{FF2B5EF4-FFF2-40B4-BE49-F238E27FC236}">
                <a16:creationId xmlns="" xmlns:a16="http://schemas.microsoft.com/office/drawing/2014/main" id="{11DE8BCD-FCDF-F24B-9884-A9496CDB4047}"/>
              </a:ext>
            </a:extLst>
          </p:cNvPr>
          <p:cNvSpPr txBox="1"/>
          <p:nvPr/>
        </p:nvSpPr>
        <p:spPr>
          <a:xfrm>
            <a:off x="0" y="6328886"/>
            <a:ext cx="9144000" cy="55552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9" name="Picture 8" descr="A screenshot of a cell phone&#10;&#10;Description automatically generated">
            <a:extLst>
              <a:ext uri="{FF2B5EF4-FFF2-40B4-BE49-F238E27FC236}">
                <a16:creationId xmlns="" xmlns:a16="http://schemas.microsoft.com/office/drawing/2014/main" id="{9FCC2724-25A1-DA4F-A297-980D5D2EF87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908720"/>
            <a:ext cx="8075240" cy="5420165"/>
          </a:xfrm>
          <a:prstGeom prst="rect">
            <a:avLst/>
          </a:prstGeom>
        </p:spPr>
      </p:pic>
      <p:sp>
        <p:nvSpPr>
          <p:cNvPr id="13" name="Frame 12">
            <a:extLst>
              <a:ext uri="{FF2B5EF4-FFF2-40B4-BE49-F238E27FC236}">
                <a16:creationId xmlns="" xmlns:a16="http://schemas.microsoft.com/office/drawing/2014/main" id="{80FA0C02-3E43-494C-9BC9-F814ECA60FA2}"/>
              </a:ext>
            </a:extLst>
          </p:cNvPr>
          <p:cNvSpPr/>
          <p:nvPr/>
        </p:nvSpPr>
        <p:spPr>
          <a:xfrm>
            <a:off x="827584" y="1403484"/>
            <a:ext cx="3168352" cy="369332"/>
          </a:xfrm>
          <a:prstGeom prst="frame">
            <a:avLst>
              <a:gd name="adj1" fmla="val 5390"/>
            </a:avLst>
          </a:prstGeom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solidFill>
                  <a:srgbClr val="FF0000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17" name="Donut 16">
            <a:extLst>
              <a:ext uri="{FF2B5EF4-FFF2-40B4-BE49-F238E27FC236}">
                <a16:creationId xmlns="" xmlns:a16="http://schemas.microsoft.com/office/drawing/2014/main" id="{8CC46B02-60C1-214A-9870-18F3EF7BF418}"/>
              </a:ext>
            </a:extLst>
          </p:cNvPr>
          <p:cNvSpPr/>
          <p:nvPr/>
        </p:nvSpPr>
        <p:spPr>
          <a:xfrm>
            <a:off x="3043615" y="3841101"/>
            <a:ext cx="297553" cy="277485"/>
          </a:xfrm>
          <a:prstGeom prst="donut">
            <a:avLst>
              <a:gd name="adj" fmla="val 12838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40920F80-BB96-8A46-8510-849DF43425ED}"/>
              </a:ext>
            </a:extLst>
          </p:cNvPr>
          <p:cNvSpPr txBox="1"/>
          <p:nvPr/>
        </p:nvSpPr>
        <p:spPr>
          <a:xfrm>
            <a:off x="1043608" y="2676716"/>
            <a:ext cx="78488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600" dirty="0">
                <a:solidFill>
                  <a:srgbClr val="0070C0"/>
                </a:solidFill>
              </a:rPr>
              <a:t>어머니가 우산을 안 가지고 나가셨는데 비가 올 것 같아서 걱정하고 있어요</a:t>
            </a:r>
            <a:r>
              <a:rPr lang="en-US" altLang="ko-KR" sz="1600" dirty="0">
                <a:solidFill>
                  <a:srgbClr val="0070C0"/>
                </a:solidFill>
              </a:rPr>
              <a:t>.</a:t>
            </a:r>
            <a:endParaRPr lang="en-US" sz="1600" dirty="0">
              <a:solidFill>
                <a:srgbClr val="0070C0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2520BCE9-98A6-8F41-8FC2-EEAF41AF9456}"/>
              </a:ext>
            </a:extLst>
          </p:cNvPr>
          <p:cNvSpPr txBox="1"/>
          <p:nvPr/>
        </p:nvSpPr>
        <p:spPr>
          <a:xfrm>
            <a:off x="949276" y="5851298"/>
            <a:ext cx="830160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solidFill>
                  <a:srgbClr val="0070C0"/>
                </a:solidFill>
              </a:rPr>
              <a:t>1</a:t>
            </a:r>
            <a:r>
              <a:rPr lang="ko-KR" altLang="en-US" sz="1600" dirty="0">
                <a:solidFill>
                  <a:srgbClr val="0070C0"/>
                </a:solidFill>
              </a:rPr>
              <a:t>시간 후에 만나요</a:t>
            </a:r>
            <a:r>
              <a:rPr lang="en-US" altLang="ko-KR" sz="1600" dirty="0">
                <a:solidFill>
                  <a:srgbClr val="0070C0"/>
                </a:solidFill>
              </a:rPr>
              <a:t>.</a:t>
            </a:r>
            <a:r>
              <a:rPr lang="ko-KR" altLang="en-US" sz="1600" dirty="0">
                <a:solidFill>
                  <a:srgbClr val="0070C0"/>
                </a:solidFill>
              </a:rPr>
              <a:t> 어머니가 일을 정리하고 나가려면 시간이 걸리니까 </a:t>
            </a:r>
            <a:r>
              <a:rPr lang="en-US" altLang="ko-KR" sz="1600" dirty="0">
                <a:solidFill>
                  <a:srgbClr val="0070C0"/>
                </a:solidFill>
              </a:rPr>
              <a:t>1</a:t>
            </a:r>
            <a:r>
              <a:rPr lang="ko-KR" altLang="en-US" sz="1600" dirty="0">
                <a:solidFill>
                  <a:srgbClr val="0070C0"/>
                </a:solidFill>
              </a:rPr>
              <a:t>시간 후에 만나요</a:t>
            </a:r>
            <a:r>
              <a:rPr lang="en-US" altLang="ko-KR" sz="1600" dirty="0">
                <a:solidFill>
                  <a:srgbClr val="0070C0"/>
                </a:solidFill>
              </a:rPr>
              <a:t>.</a:t>
            </a:r>
            <a:endParaRPr lang="en-US" sz="1600" dirty="0">
              <a:solidFill>
                <a:srgbClr val="0070C0"/>
              </a:solidFill>
            </a:endParaRPr>
          </a:p>
        </p:txBody>
      </p:sp>
      <p:pic>
        <p:nvPicPr>
          <p:cNvPr id="18" name="Track 009" descr="Track 009">
            <a:hlinkClick r:id="" action="ppaction://media"/>
            <a:extLst>
              <a:ext uri="{FF2B5EF4-FFF2-40B4-BE49-F238E27FC236}">
                <a16:creationId xmlns="" xmlns:a16="http://schemas.microsoft.com/office/drawing/2014/main" id="{53BBB8D6-68D2-9D49-8C14-B3B501F10DD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843353" y="991954"/>
            <a:ext cx="812800" cy="81280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</p:pic>
    </p:spTree>
    <p:extLst>
      <p:ext uri="{BB962C8B-B14F-4D97-AF65-F5344CB8AC3E}">
        <p14:creationId xmlns:p14="http://schemas.microsoft.com/office/powerpoint/2010/main" val="3841324832"/>
      </p:ext>
    </p:extLst>
  </p:cSld>
  <p:clrMapOvr>
    <a:masterClrMapping/>
  </p:clrMapOvr>
  <mc:AlternateContent xmlns:mc="http://schemas.openxmlformats.org/markup-compatibility/2006">
    <mc:Choice xmlns=""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47281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</p:childTnLst>
        </p:cTn>
      </p:par>
    </p:tnLst>
    <p:bldLst>
      <p:bldP spid="2" grpId="0" animBg="1"/>
      <p:bldP spid="13" grpId="0" animBg="1"/>
      <p:bldP spid="17" grpId="0" animBg="1"/>
      <p:bldP spid="10" grpId="0"/>
      <p:bldP spid="1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82;p29">
            <a:extLst>
              <a:ext uri="{FF2B5EF4-FFF2-40B4-BE49-F238E27FC236}">
                <a16:creationId xmlns="" xmlns:a16="http://schemas.microsoft.com/office/drawing/2014/main" id="{F32F1398-EE5E-804D-9CD4-6657DD87D67C}"/>
              </a:ext>
            </a:extLst>
          </p:cNvPr>
          <p:cNvSpPr txBox="1"/>
          <p:nvPr/>
        </p:nvSpPr>
        <p:spPr>
          <a:xfrm>
            <a:off x="0" y="6328886"/>
            <a:ext cx="9144000" cy="55552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4" name="Picture 3" descr="A screenshot of a cell phone&#10;&#10;Description automatically generated">
            <a:extLst>
              <a:ext uri="{FF2B5EF4-FFF2-40B4-BE49-F238E27FC236}">
                <a16:creationId xmlns="" xmlns:a16="http://schemas.microsoft.com/office/drawing/2014/main" id="{3BEFED60-574C-614A-98C5-E7BD4284E75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532" y="896039"/>
            <a:ext cx="8424936" cy="5288190"/>
          </a:xfrm>
          <a:prstGeom prst="rect">
            <a:avLst/>
          </a:prstGeom>
        </p:spPr>
      </p:pic>
      <p:sp>
        <p:nvSpPr>
          <p:cNvPr id="7" name="Frame 6">
            <a:extLst>
              <a:ext uri="{FF2B5EF4-FFF2-40B4-BE49-F238E27FC236}">
                <a16:creationId xmlns="" xmlns:a16="http://schemas.microsoft.com/office/drawing/2014/main" id="{8213C6EC-FCC5-484A-93A0-D63529F2891C}"/>
              </a:ext>
            </a:extLst>
          </p:cNvPr>
          <p:cNvSpPr/>
          <p:nvPr/>
        </p:nvSpPr>
        <p:spPr>
          <a:xfrm>
            <a:off x="3275856" y="2708920"/>
            <a:ext cx="4176464" cy="360040"/>
          </a:xfrm>
          <a:prstGeom prst="frame">
            <a:avLst>
              <a:gd name="adj1" fmla="val 4817"/>
            </a:avLst>
          </a:prstGeom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9" name="Title 1">
            <a:extLst>
              <a:ext uri="{FF2B5EF4-FFF2-40B4-BE49-F238E27FC236}">
                <a16:creationId xmlns="" xmlns:a16="http://schemas.microsoft.com/office/drawing/2014/main" id="{FC9CB6D0-2DA9-1446-A2B3-D26D790665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5536" y="281184"/>
            <a:ext cx="8291264" cy="555527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r>
              <a:rPr lang="ko-KR" altLang="en-US" sz="3600" dirty="0"/>
              <a:t>읽어 봐요</a:t>
            </a:r>
            <a:r>
              <a:rPr lang="en-US" altLang="ko-KR" sz="3600" dirty="0"/>
              <a:t>    </a:t>
            </a:r>
            <a:r>
              <a:rPr lang="en-US" altLang="ko-KR" sz="2800" dirty="0"/>
              <a:t>P</a:t>
            </a:r>
            <a:r>
              <a:rPr lang="en-US" altLang="ko-KR" sz="2800" dirty="0" smtClean="0"/>
              <a:t>. 33</a:t>
            </a:r>
            <a:endParaRPr lang="en-US" sz="2800" dirty="0"/>
          </a:p>
        </p:txBody>
      </p:sp>
      <p:sp>
        <p:nvSpPr>
          <p:cNvPr id="10" name="Explosion 2 9">
            <a:extLst>
              <a:ext uri="{FF2B5EF4-FFF2-40B4-BE49-F238E27FC236}">
                <a16:creationId xmlns="" xmlns:a16="http://schemas.microsoft.com/office/drawing/2014/main" id="{2B26E65A-44C5-134F-BFD7-60A37877425B}"/>
              </a:ext>
            </a:extLst>
          </p:cNvPr>
          <p:cNvSpPr/>
          <p:nvPr/>
        </p:nvSpPr>
        <p:spPr>
          <a:xfrm>
            <a:off x="5436096" y="404664"/>
            <a:ext cx="3456384" cy="1308903"/>
          </a:xfrm>
          <a:prstGeom prst="irregularSeal2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어떻게 준비할까요</a:t>
            </a:r>
            <a:r>
              <a:rPr lang="en-US" altLang="ko-KR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?</a:t>
            </a:r>
            <a:endParaRPr lang="en-US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882830661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9" grpId="0" animBg="1"/>
      <p:bldP spid="10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제목 1">
            <a:extLst>
              <a:ext uri="{FF2B5EF4-FFF2-40B4-BE49-F238E27FC236}">
                <a16:creationId xmlns="" xmlns:a16="http://schemas.microsoft.com/office/drawing/2014/main" id="{7E7954D4-FE54-E04F-8E76-DE5B84602C6F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413792" y="332656"/>
            <a:ext cx="8316416" cy="3240360"/>
          </a:xfr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r>
              <a:rPr kumimoji="1" lang="ko-KR" altLang="en-US" sz="3600" dirty="0">
                <a:latin typeface="Times New Roman" panose="02020603050405020304" pitchFamily="18" charset="0"/>
                <a:ea typeface="Gulim" panose="020B0600000101010101" pitchFamily="34" charset="-127"/>
              </a:rPr>
              <a:t>재외동포를 위한 한국어 </a:t>
            </a:r>
            <a:r>
              <a:rPr kumimoji="1" lang="en-US" altLang="ko-KR" sz="3600" dirty="0">
                <a:latin typeface="Times New Roman" panose="02020603050405020304" pitchFamily="18" charset="0"/>
                <a:ea typeface="Gulim" panose="020B0600000101010101" pitchFamily="34" charset="-127"/>
              </a:rPr>
              <a:t>3-2</a:t>
            </a:r>
            <a:br>
              <a:rPr kumimoji="1" lang="en-US" altLang="ko-KR" sz="3600" dirty="0">
                <a:latin typeface="Times New Roman" panose="02020603050405020304" pitchFamily="18" charset="0"/>
                <a:ea typeface="Gulim" panose="020B0600000101010101" pitchFamily="34" charset="-127"/>
              </a:rPr>
            </a:br>
            <a:r>
              <a:rPr kumimoji="1" lang="ko-KR" altLang="en-US" sz="3600" dirty="0">
                <a:latin typeface="Times New Roman" panose="02020603050405020304" pitchFamily="18" charset="0"/>
                <a:ea typeface="Gulim" panose="020B0600000101010101" pitchFamily="34" charset="-127"/>
              </a:rPr>
              <a:t> </a:t>
            </a:r>
            <a:r>
              <a:rPr kumimoji="1" lang="en-US" altLang="ko-KR" sz="3600" dirty="0">
                <a:latin typeface="Times New Roman" panose="02020603050405020304" pitchFamily="18" charset="0"/>
                <a:ea typeface="Gulim" panose="020B0600000101010101" pitchFamily="34" charset="-127"/>
              </a:rPr>
              <a:t/>
            </a:r>
            <a:br>
              <a:rPr kumimoji="1" lang="en-US" altLang="ko-KR" sz="3600" dirty="0">
                <a:latin typeface="Times New Roman" panose="02020603050405020304" pitchFamily="18" charset="0"/>
                <a:ea typeface="Gulim" panose="020B0600000101010101" pitchFamily="34" charset="-127"/>
              </a:rPr>
            </a:br>
            <a:r>
              <a:rPr kumimoji="1" lang="en-US" altLang="ko-KR" sz="3200" dirty="0">
                <a:latin typeface="Times New Roman" panose="02020603050405020304" pitchFamily="18" charset="0"/>
                <a:ea typeface="Gulim" panose="020B0600000101010101" pitchFamily="34" charset="-127"/>
              </a:rPr>
              <a:t>3</a:t>
            </a:r>
            <a:r>
              <a:rPr kumimoji="1" lang="ko-KR" altLang="en-US" sz="3200" dirty="0">
                <a:latin typeface="Times New Roman" panose="02020603050405020304" pitchFamily="18" charset="0"/>
                <a:ea typeface="Gulim" panose="020B0600000101010101" pitchFamily="34" charset="-127"/>
              </a:rPr>
              <a:t>과</a:t>
            </a:r>
            <a:r>
              <a:rPr kumimoji="1" lang="en-US" altLang="ko-KR" sz="3200" dirty="0">
                <a:latin typeface="Times New Roman" panose="02020603050405020304" pitchFamily="18" charset="0"/>
                <a:ea typeface="Gulim" panose="020B0600000101010101" pitchFamily="34" charset="-127"/>
              </a:rPr>
              <a:t> </a:t>
            </a:r>
            <a:r>
              <a:rPr kumimoji="1" lang="ko-KR" altLang="en-US" sz="3200" dirty="0">
                <a:latin typeface="Times New Roman" panose="02020603050405020304" pitchFamily="18" charset="0"/>
                <a:ea typeface="Gulim" panose="020B0600000101010101" pitchFamily="34" charset="-127"/>
              </a:rPr>
              <a:t>파티가 재미있을 것 같아</a:t>
            </a:r>
            <a:r>
              <a:rPr kumimoji="1" lang="en-US" altLang="ko-KR" sz="3200" dirty="0">
                <a:latin typeface="Times New Roman" panose="02020603050405020304" pitchFamily="18" charset="0"/>
                <a:ea typeface="Gulim" panose="020B0600000101010101" pitchFamily="34" charset="-127"/>
              </a:rPr>
              <a:t/>
            </a:r>
            <a:br>
              <a:rPr kumimoji="1" lang="en-US" altLang="ko-KR" sz="3200" dirty="0">
                <a:latin typeface="Times New Roman" panose="02020603050405020304" pitchFamily="18" charset="0"/>
                <a:ea typeface="Gulim" panose="020B0600000101010101" pitchFamily="34" charset="-127"/>
              </a:rPr>
            </a:br>
            <a:r>
              <a:rPr kumimoji="1" lang="en-US" altLang="ko-KR" sz="3200" dirty="0">
                <a:latin typeface="Times New Roman" panose="02020603050405020304" pitchFamily="18" charset="0"/>
                <a:ea typeface="Gulim" panose="020B0600000101010101" pitchFamily="34" charset="-127"/>
              </a:rPr>
              <a:t>The party is going to be fun</a:t>
            </a:r>
            <a:endParaRPr kumimoji="1" lang="en-US" altLang="en-US" sz="3200" dirty="0"/>
          </a:p>
        </p:txBody>
      </p:sp>
      <p:sp>
        <p:nvSpPr>
          <p:cNvPr id="14338" name="부제목 2">
            <a:extLst>
              <a:ext uri="{FF2B5EF4-FFF2-40B4-BE49-F238E27FC236}">
                <a16:creationId xmlns="" xmlns:a16="http://schemas.microsoft.com/office/drawing/2014/main" id="{3D111F4A-533C-5C4D-906E-63FABA149DA7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413792" y="4005069"/>
            <a:ext cx="8406680" cy="2346643"/>
          </a:xfrm>
          <a:solidFill>
            <a:schemeClr val="accent2">
              <a:lumMod val="20000"/>
              <a:lumOff val="80000"/>
            </a:schemeClr>
          </a:solidFill>
        </p:spPr>
        <p:txBody>
          <a:bodyPr anchor="t"/>
          <a:lstStyle/>
          <a:p>
            <a:pPr>
              <a:spcBef>
                <a:spcPct val="0"/>
              </a:spcBef>
            </a:pPr>
            <a:r>
              <a:rPr kumimoji="1" lang="en-US" altLang="ko-KR" sz="3600" dirty="0">
                <a:solidFill>
                  <a:srgbClr val="0070C0"/>
                </a:solidFill>
                <a:latin typeface="Times New Roman" panose="02020603050405020304" pitchFamily="18" charset="0"/>
                <a:ea typeface="굴림" panose="020B0600000101010101" pitchFamily="34" charset="-127"/>
              </a:rPr>
              <a:t> </a:t>
            </a:r>
            <a:r>
              <a:rPr kumimoji="1" lang="ko-KR" altLang="en-US" dirty="0">
                <a:solidFill>
                  <a:srgbClr val="0070C0"/>
                </a:solidFill>
                <a:latin typeface="Times New Roman" panose="02020603050405020304" pitchFamily="18" charset="0"/>
                <a:ea typeface="굴림" panose="020B0600000101010101" pitchFamily="34" charset="-127"/>
              </a:rPr>
              <a:t>학습내용 </a:t>
            </a:r>
            <a:r>
              <a:rPr kumimoji="1" lang="en-US" altLang="ko-KR" dirty="0">
                <a:solidFill>
                  <a:srgbClr val="0070C0"/>
                </a:solidFill>
                <a:latin typeface="Times New Roman" panose="02020603050405020304" pitchFamily="18" charset="0"/>
                <a:ea typeface="굴림" panose="020B0600000101010101" pitchFamily="34" charset="-127"/>
              </a:rPr>
              <a:t>Learning contents</a:t>
            </a:r>
            <a:r>
              <a:rPr kumimoji="1" lang="ko-KR" altLang="en-US" dirty="0">
                <a:solidFill>
                  <a:srgbClr val="0070C0"/>
                </a:solidFill>
                <a:latin typeface="Times New Roman" panose="02020603050405020304" pitchFamily="18" charset="0"/>
                <a:ea typeface="굴림" panose="020B0600000101010101" pitchFamily="34" charset="-127"/>
              </a:rPr>
              <a:t> </a:t>
            </a:r>
            <a:r>
              <a:rPr kumimoji="1" lang="en-US" altLang="ko-KR" dirty="0">
                <a:solidFill>
                  <a:srgbClr val="0070C0"/>
                </a:solidFill>
                <a:latin typeface="Times New Roman" panose="02020603050405020304" pitchFamily="18" charset="0"/>
                <a:ea typeface="굴림" panose="020B0600000101010101" pitchFamily="34" charset="-127"/>
              </a:rPr>
              <a:t>(</a:t>
            </a:r>
            <a:r>
              <a:rPr kumimoji="1" lang="ko-KR" altLang="en-US" dirty="0">
                <a:solidFill>
                  <a:srgbClr val="0070C0"/>
                </a:solidFill>
                <a:latin typeface="Times New Roman" panose="02020603050405020304" pitchFamily="18" charset="0"/>
                <a:ea typeface="굴림" panose="020B0600000101010101" pitchFamily="34" charset="-127"/>
              </a:rPr>
              <a:t>복습</a:t>
            </a:r>
            <a:r>
              <a:rPr kumimoji="1" lang="en-US" altLang="ko-KR" dirty="0">
                <a:solidFill>
                  <a:srgbClr val="0070C0"/>
                </a:solidFill>
                <a:latin typeface="Times New Roman" panose="02020603050405020304" pitchFamily="18" charset="0"/>
                <a:ea typeface="굴림" panose="020B0600000101010101" pitchFamily="34" charset="-127"/>
              </a:rPr>
              <a:t>)</a:t>
            </a:r>
          </a:p>
          <a:p>
            <a:pPr>
              <a:spcBef>
                <a:spcPct val="0"/>
              </a:spcBef>
            </a:pPr>
            <a:endParaRPr kumimoji="1" lang="en-US" altLang="ko-KR" dirty="0">
              <a:solidFill>
                <a:srgbClr val="0070C0"/>
              </a:solidFill>
              <a:latin typeface="Times New Roman" panose="02020603050405020304" pitchFamily="18" charset="0"/>
              <a:ea typeface="굴림" panose="020B0600000101010101" pitchFamily="34" charset="-127"/>
            </a:endParaRPr>
          </a:p>
          <a:p>
            <a:pPr>
              <a:spcBef>
                <a:spcPct val="0"/>
              </a:spcBef>
            </a:pPr>
            <a:r>
              <a:rPr kumimoji="1" lang="en-US" altLang="ko-KR" dirty="0" smtClean="0">
                <a:solidFill>
                  <a:srgbClr val="0070C0"/>
                </a:solidFill>
                <a:latin typeface="Times New Roman" panose="02020603050405020304" pitchFamily="18" charset="0"/>
                <a:ea typeface="굴림" panose="020B0600000101010101" pitchFamily="34" charset="-127"/>
              </a:rPr>
              <a:t>-</a:t>
            </a:r>
            <a:r>
              <a:rPr kumimoji="1" lang="ko-KR" altLang="en-US" dirty="0" smtClean="0">
                <a:solidFill>
                  <a:srgbClr val="0070C0"/>
                </a:solidFill>
                <a:latin typeface="Times New Roman" panose="02020603050405020304" pitchFamily="18" charset="0"/>
                <a:ea typeface="굴림" panose="020B0600000101010101" pitchFamily="34" charset="-127"/>
              </a:rPr>
              <a:t>아</a:t>
            </a:r>
            <a:r>
              <a:rPr kumimoji="1" lang="en-US" altLang="ko-KR" dirty="0">
                <a:solidFill>
                  <a:srgbClr val="0070C0"/>
                </a:solidFill>
                <a:latin typeface="Times New Roman" panose="02020603050405020304" pitchFamily="18" charset="0"/>
                <a:ea typeface="굴림" panose="020B0600000101010101" pitchFamily="34" charset="-127"/>
              </a:rPr>
              <a:t>/</a:t>
            </a:r>
            <a:r>
              <a:rPr kumimoji="1" lang="ko-KR" altLang="en-US" dirty="0">
                <a:solidFill>
                  <a:srgbClr val="0070C0"/>
                </a:solidFill>
                <a:latin typeface="Times New Roman" panose="02020603050405020304" pitchFamily="18" charset="0"/>
                <a:ea typeface="굴림" panose="020B0600000101010101" pitchFamily="34" charset="-127"/>
              </a:rPr>
              <a:t>어도 돼요</a:t>
            </a:r>
            <a:endParaRPr kumimoji="1" lang="en-US" altLang="ko-KR" dirty="0">
              <a:solidFill>
                <a:srgbClr val="0070C0"/>
              </a:solidFill>
              <a:latin typeface="Times New Roman" panose="02020603050405020304" pitchFamily="18" charset="0"/>
              <a:ea typeface="굴림" panose="020B0600000101010101" pitchFamily="34" charset="-127"/>
            </a:endParaRPr>
          </a:p>
          <a:p>
            <a:pPr>
              <a:spcBef>
                <a:spcPct val="0"/>
              </a:spcBef>
            </a:pPr>
            <a:r>
              <a:rPr kumimoji="1" lang="en-US" altLang="ko-KR" dirty="0" smtClean="0">
                <a:solidFill>
                  <a:srgbClr val="0070C0"/>
                </a:solidFill>
                <a:latin typeface="Times New Roman" panose="02020603050405020304" pitchFamily="18" charset="0"/>
                <a:ea typeface="굴림" panose="020B0600000101010101" pitchFamily="34" charset="-127"/>
              </a:rPr>
              <a:t>-(</a:t>
            </a:r>
            <a:r>
              <a:rPr kumimoji="1" lang="ko-KR" altLang="en-US" dirty="0">
                <a:solidFill>
                  <a:srgbClr val="0070C0"/>
                </a:solidFill>
                <a:latin typeface="Times New Roman" panose="02020603050405020304" pitchFamily="18" charset="0"/>
                <a:ea typeface="굴림" panose="020B0600000101010101" pitchFamily="34" charset="-127"/>
              </a:rPr>
              <a:t>으</a:t>
            </a:r>
            <a:r>
              <a:rPr kumimoji="1" lang="en-US" altLang="ko-KR" dirty="0">
                <a:solidFill>
                  <a:srgbClr val="0070C0"/>
                </a:solidFill>
                <a:latin typeface="Times New Roman" panose="02020603050405020304" pitchFamily="18" charset="0"/>
                <a:ea typeface="굴림" panose="020B0600000101010101" pitchFamily="34" charset="-127"/>
              </a:rPr>
              <a:t>)</a:t>
            </a:r>
            <a:r>
              <a:rPr kumimoji="1" lang="ko-KR" altLang="en-US" dirty="0" err="1">
                <a:solidFill>
                  <a:srgbClr val="0070C0"/>
                </a:solidFill>
                <a:latin typeface="Times New Roman" panose="02020603050405020304" pitchFamily="18" charset="0"/>
                <a:ea typeface="굴림" panose="020B0600000101010101" pitchFamily="34" charset="-127"/>
              </a:rPr>
              <a:t>ㄴ</a:t>
            </a:r>
            <a:r>
              <a:rPr kumimoji="1" lang="en-US" altLang="ko-KR" dirty="0">
                <a:solidFill>
                  <a:srgbClr val="0070C0"/>
                </a:solidFill>
                <a:latin typeface="Times New Roman" panose="02020603050405020304" pitchFamily="18" charset="0"/>
                <a:ea typeface="굴림" panose="020B0600000101010101" pitchFamily="34" charset="-127"/>
              </a:rPr>
              <a:t>/</a:t>
            </a:r>
            <a:r>
              <a:rPr kumimoji="1" lang="ko-KR" altLang="en-US" dirty="0">
                <a:solidFill>
                  <a:srgbClr val="0070C0"/>
                </a:solidFill>
                <a:latin typeface="Times New Roman" panose="02020603050405020304" pitchFamily="18" charset="0"/>
                <a:ea typeface="굴림" panose="020B0600000101010101" pitchFamily="34" charset="-127"/>
              </a:rPr>
              <a:t>는</a:t>
            </a:r>
            <a:r>
              <a:rPr kumimoji="1" lang="en-US" altLang="ko-KR" dirty="0">
                <a:solidFill>
                  <a:srgbClr val="0070C0"/>
                </a:solidFill>
                <a:latin typeface="Times New Roman" panose="02020603050405020304" pitchFamily="18" charset="0"/>
                <a:ea typeface="굴림" panose="020B0600000101010101" pitchFamily="34" charset="-127"/>
              </a:rPr>
              <a:t>/(</a:t>
            </a:r>
            <a:r>
              <a:rPr kumimoji="1" lang="ko-KR" altLang="en-US" dirty="0">
                <a:solidFill>
                  <a:srgbClr val="0070C0"/>
                </a:solidFill>
                <a:latin typeface="Times New Roman" panose="02020603050405020304" pitchFamily="18" charset="0"/>
                <a:ea typeface="굴림" panose="020B0600000101010101" pitchFamily="34" charset="-127"/>
              </a:rPr>
              <a:t>으</a:t>
            </a:r>
            <a:r>
              <a:rPr kumimoji="1" lang="en-US" altLang="ko-KR" dirty="0">
                <a:solidFill>
                  <a:srgbClr val="0070C0"/>
                </a:solidFill>
                <a:latin typeface="Times New Roman" panose="02020603050405020304" pitchFamily="18" charset="0"/>
                <a:ea typeface="굴림" panose="020B0600000101010101" pitchFamily="34" charset="-127"/>
              </a:rPr>
              <a:t>)</a:t>
            </a:r>
            <a:r>
              <a:rPr kumimoji="1" lang="ko-KR" altLang="en-US" dirty="0" err="1">
                <a:solidFill>
                  <a:srgbClr val="0070C0"/>
                </a:solidFill>
                <a:latin typeface="Times New Roman" panose="02020603050405020304" pitchFamily="18" charset="0"/>
                <a:ea typeface="굴림" panose="020B0600000101010101" pitchFamily="34" charset="-127"/>
              </a:rPr>
              <a:t>ㄹ</a:t>
            </a:r>
            <a:r>
              <a:rPr kumimoji="1" lang="ko-KR" altLang="en-US" dirty="0">
                <a:solidFill>
                  <a:srgbClr val="0070C0"/>
                </a:solidFill>
                <a:latin typeface="Times New Roman" panose="02020603050405020304" pitchFamily="18" charset="0"/>
                <a:ea typeface="굴림" panose="020B0600000101010101" pitchFamily="34" charset="-127"/>
              </a:rPr>
              <a:t> 것 같다</a:t>
            </a:r>
            <a:endParaRPr kumimoji="1" lang="en-US" altLang="ko-KR" dirty="0">
              <a:solidFill>
                <a:srgbClr val="0070C0"/>
              </a:solidFill>
              <a:latin typeface="Times New Roman" panose="02020603050405020304" pitchFamily="18" charset="0"/>
              <a:ea typeface="굴림" panose="020B0600000101010101" pitchFamily="34" charset="-127"/>
            </a:endParaRPr>
          </a:p>
        </p:txBody>
      </p:sp>
      <p:sp>
        <p:nvSpPr>
          <p:cNvPr id="8" name="Google Shape;182;p29">
            <a:extLst>
              <a:ext uri="{FF2B5EF4-FFF2-40B4-BE49-F238E27FC236}">
                <a16:creationId xmlns="" xmlns:a16="http://schemas.microsoft.com/office/drawing/2014/main" id="{A1461BD2-3663-6749-886C-5DE41F52B698}"/>
              </a:ext>
            </a:extLst>
          </p:cNvPr>
          <p:cNvSpPr txBox="1"/>
          <p:nvPr/>
        </p:nvSpPr>
        <p:spPr>
          <a:xfrm>
            <a:off x="0" y="6351713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564804980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37" grpId="0" animBg="1"/>
      <p:bldP spid="14337" grpId="1" animBg="1"/>
      <p:bldP spid="14338" grpId="0" uiExpand="1" build="p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82;p29">
            <a:extLst>
              <a:ext uri="{FF2B5EF4-FFF2-40B4-BE49-F238E27FC236}">
                <a16:creationId xmlns="" xmlns:a16="http://schemas.microsoft.com/office/drawing/2014/main" id="{66210935-EB9E-6347-9543-0D8716AD2A9C}"/>
              </a:ext>
            </a:extLst>
          </p:cNvPr>
          <p:cNvSpPr txBox="1"/>
          <p:nvPr/>
        </p:nvSpPr>
        <p:spPr>
          <a:xfrm>
            <a:off x="0" y="6328886"/>
            <a:ext cx="9144000" cy="55552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5" name="Picture 4" descr="A screenshot of a cell phone&#10;&#10;Description automatically generated">
            <a:extLst>
              <a:ext uri="{FF2B5EF4-FFF2-40B4-BE49-F238E27FC236}">
                <a16:creationId xmlns="" xmlns:a16="http://schemas.microsoft.com/office/drawing/2014/main" id="{D3777E22-0E46-A447-B02A-C2A62170F42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798095"/>
            <a:ext cx="8372594" cy="5261810"/>
          </a:xfrm>
          <a:prstGeom prst="rect">
            <a:avLst/>
          </a:prstGeom>
        </p:spPr>
      </p:pic>
      <p:sp>
        <p:nvSpPr>
          <p:cNvPr id="11" name="Frame 10">
            <a:extLst>
              <a:ext uri="{FF2B5EF4-FFF2-40B4-BE49-F238E27FC236}">
                <a16:creationId xmlns="" xmlns:a16="http://schemas.microsoft.com/office/drawing/2014/main" id="{A82DBF82-8086-DF47-B4C6-FA969DC3A0D1}"/>
              </a:ext>
            </a:extLst>
          </p:cNvPr>
          <p:cNvSpPr/>
          <p:nvPr/>
        </p:nvSpPr>
        <p:spPr>
          <a:xfrm>
            <a:off x="1115616" y="4365104"/>
            <a:ext cx="4392488" cy="588215"/>
          </a:xfrm>
          <a:prstGeom prst="frame">
            <a:avLst>
              <a:gd name="adj1" fmla="val 5390"/>
            </a:avLst>
          </a:prstGeom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solidFill>
                  <a:srgbClr val="FF0000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05F36F32-1361-1342-A0CB-BCF0C0A54325}"/>
              </a:ext>
            </a:extLst>
          </p:cNvPr>
          <p:cNvSpPr txBox="1"/>
          <p:nvPr/>
        </p:nvSpPr>
        <p:spPr>
          <a:xfrm>
            <a:off x="1187624" y="1835532"/>
            <a:ext cx="5472608" cy="40011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sz="2000" dirty="0"/>
              <a:t>일도 기계가 하고</a:t>
            </a:r>
            <a:r>
              <a:rPr lang="en-US" altLang="ko-KR" sz="2000" dirty="0"/>
              <a:t>,</a:t>
            </a:r>
            <a:r>
              <a:rPr lang="ko-KR" altLang="en-US" sz="2000" dirty="0"/>
              <a:t> 말도 기계가 다 </a:t>
            </a:r>
            <a:r>
              <a:rPr lang="ko-KR" altLang="en-US" sz="2000" dirty="0"/>
              <a:t>할</a:t>
            </a:r>
            <a:r>
              <a:rPr lang="ko-KR" altLang="en-US" sz="2000" dirty="0" smtClean="0"/>
              <a:t> </a:t>
            </a:r>
            <a:r>
              <a:rPr lang="ko-KR" altLang="en-US" sz="2000" dirty="0"/>
              <a:t>수 있다</a:t>
            </a:r>
            <a:r>
              <a:rPr lang="en-US" altLang="ko-KR" sz="2000" dirty="0"/>
              <a:t>.</a:t>
            </a:r>
            <a:endParaRPr lang="en-US" sz="2000" dirty="0"/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0B8C7814-8A61-7C43-A9D8-D532F7347390}"/>
              </a:ext>
            </a:extLst>
          </p:cNvPr>
          <p:cNvSpPr txBox="1"/>
          <p:nvPr/>
        </p:nvSpPr>
        <p:spPr>
          <a:xfrm>
            <a:off x="1043608" y="3307372"/>
            <a:ext cx="7560840" cy="92333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dirty="0"/>
              <a:t>자동차도 사람이 운전하지 않고 갈 수 있게 되면 교통사고는 없어질까</a:t>
            </a:r>
            <a:r>
              <a:rPr lang="en-US" altLang="ko-KR" dirty="0"/>
              <a:t>?</a:t>
            </a:r>
            <a:r>
              <a:rPr lang="ko-KR" altLang="en-US" dirty="0"/>
              <a:t> 그렇게 되면 운전을 좋아하는 아빠는 무엇을 하실까</a:t>
            </a:r>
            <a:r>
              <a:rPr lang="en-US" altLang="ko-KR" dirty="0"/>
              <a:t>?</a:t>
            </a:r>
            <a:r>
              <a:rPr lang="ko-KR" altLang="en-US" dirty="0"/>
              <a:t> 내가 하는 말을 듣고 기계가 모든 것을 해 준다면 나는 공부를 안 해도 될까</a:t>
            </a:r>
            <a:r>
              <a:rPr lang="en-US" altLang="ko-KR" dirty="0"/>
              <a:t>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960321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4D5168AF-4612-9845-B8FC-E7DE09285D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9854" y="340139"/>
            <a:ext cx="8229600" cy="634082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r>
              <a:rPr lang="ko-KR" altLang="en-US" sz="4000" dirty="0"/>
              <a:t>        </a:t>
            </a:r>
            <a:r>
              <a:rPr lang="en-US" altLang="ko-KR" sz="4000" dirty="0"/>
              <a:t>     </a:t>
            </a:r>
            <a:r>
              <a:rPr lang="ko-KR" altLang="en-US" sz="4000" dirty="0"/>
              <a:t> 쓰기 </a:t>
            </a:r>
            <a:r>
              <a:rPr lang="en-US" altLang="ko-KR" sz="4000" dirty="0"/>
              <a:t>   </a:t>
            </a:r>
            <a:r>
              <a:rPr lang="en-US" altLang="ko-KR" sz="3200" dirty="0"/>
              <a:t>P</a:t>
            </a:r>
            <a:r>
              <a:rPr lang="en-US" altLang="ko-KR" sz="3200" dirty="0" smtClean="0"/>
              <a:t>. 34</a:t>
            </a:r>
            <a:r>
              <a:rPr lang="ko-KR" altLang="en-US" sz="3200" dirty="0" smtClean="0"/>
              <a:t>   </a:t>
            </a:r>
            <a:r>
              <a:rPr lang="en-US" altLang="ko-KR" sz="2800" dirty="0"/>
              <a:t>(</a:t>
            </a:r>
            <a:r>
              <a:rPr lang="ko-KR" altLang="en-US" sz="2800" dirty="0"/>
              <a:t>과제</a:t>
            </a:r>
            <a:r>
              <a:rPr lang="en-US" altLang="ko-KR" sz="2800" dirty="0"/>
              <a:t>)</a:t>
            </a:r>
            <a:endParaRPr lang="en-US" sz="2800" dirty="0"/>
          </a:p>
        </p:txBody>
      </p:sp>
      <p:sp>
        <p:nvSpPr>
          <p:cNvPr id="6" name="Google Shape;182;p29">
            <a:extLst>
              <a:ext uri="{FF2B5EF4-FFF2-40B4-BE49-F238E27FC236}">
                <a16:creationId xmlns="" xmlns:a16="http://schemas.microsoft.com/office/drawing/2014/main" id="{0F844008-F2F7-A542-A8B5-A37AB72810D9}"/>
              </a:ext>
            </a:extLst>
          </p:cNvPr>
          <p:cNvSpPr txBox="1"/>
          <p:nvPr/>
        </p:nvSpPr>
        <p:spPr>
          <a:xfrm>
            <a:off x="0" y="6328886"/>
            <a:ext cx="9144000" cy="55552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14" name="Picture 13" descr="A screenshot of a cell phone&#10;&#10;Description automatically generated">
            <a:extLst>
              <a:ext uri="{FF2B5EF4-FFF2-40B4-BE49-F238E27FC236}">
                <a16:creationId xmlns="" xmlns:a16="http://schemas.microsoft.com/office/drawing/2014/main" id="{3CBBA29D-71A7-8140-8232-819778678A9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250" y="1124745"/>
            <a:ext cx="8229600" cy="4943852"/>
          </a:xfrm>
          <a:prstGeom prst="rect">
            <a:avLst/>
          </a:prstGeom>
        </p:spPr>
      </p:pic>
      <p:sp>
        <p:nvSpPr>
          <p:cNvPr id="15" name="Cloud Callout 14">
            <a:extLst>
              <a:ext uri="{FF2B5EF4-FFF2-40B4-BE49-F238E27FC236}">
                <a16:creationId xmlns="" xmlns:a16="http://schemas.microsoft.com/office/drawing/2014/main" id="{BE086CA4-D7DB-004D-B00F-84092C58B422}"/>
              </a:ext>
            </a:extLst>
          </p:cNvPr>
          <p:cNvSpPr/>
          <p:nvPr/>
        </p:nvSpPr>
        <p:spPr>
          <a:xfrm>
            <a:off x="6724894" y="3429000"/>
            <a:ext cx="1954560" cy="1852330"/>
          </a:xfrm>
          <a:prstGeom prst="cloudCallout">
            <a:avLst>
              <a:gd name="adj1" fmla="val -83418"/>
              <a:gd name="adj2" fmla="val 17961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>
              <a:lnSpc>
                <a:spcPct val="150000"/>
              </a:lnSpc>
            </a:pPr>
            <a:r>
              <a:rPr lang="ko-KR" altLang="en-US" dirty="0">
                <a:ln/>
                <a:solidFill>
                  <a:schemeClr val="accent4"/>
                </a:solidFill>
              </a:rPr>
              <a:t>나의 미래의 모습은</a:t>
            </a:r>
            <a:r>
              <a:rPr lang="en-US" altLang="ko-KR" dirty="0">
                <a:ln/>
                <a:solidFill>
                  <a:schemeClr val="accent4"/>
                </a:solidFill>
              </a:rPr>
              <a:t>?</a:t>
            </a:r>
            <a:endParaRPr lang="en-US" dirty="0">
              <a:ln/>
              <a:solidFill>
                <a:schemeClr val="accent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214926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5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82;p29">
            <a:extLst>
              <a:ext uri="{FF2B5EF4-FFF2-40B4-BE49-F238E27FC236}">
                <a16:creationId xmlns="" xmlns:a16="http://schemas.microsoft.com/office/drawing/2014/main" id="{762B870B-A7A4-C049-AC5D-986175482F0D}"/>
              </a:ext>
            </a:extLst>
          </p:cNvPr>
          <p:cNvSpPr txBox="1"/>
          <p:nvPr/>
        </p:nvSpPr>
        <p:spPr>
          <a:xfrm>
            <a:off x="0" y="6328886"/>
            <a:ext cx="9144000" cy="55552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4" name="Picture 3" descr="A screenshot of a social media post&#10;&#10;Description automatically generated">
            <a:extLst>
              <a:ext uri="{FF2B5EF4-FFF2-40B4-BE49-F238E27FC236}">
                <a16:creationId xmlns="" xmlns:a16="http://schemas.microsoft.com/office/drawing/2014/main" id="{ACDB181F-6D16-DC48-87B7-9A275273910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548680"/>
            <a:ext cx="8280920" cy="5780205"/>
          </a:xfrm>
          <a:prstGeom prst="rect">
            <a:avLst/>
          </a:prstGeom>
        </p:spPr>
      </p:pic>
      <p:sp>
        <p:nvSpPr>
          <p:cNvPr id="7" name="Frame 6">
            <a:extLst>
              <a:ext uri="{FF2B5EF4-FFF2-40B4-BE49-F238E27FC236}">
                <a16:creationId xmlns="" xmlns:a16="http://schemas.microsoft.com/office/drawing/2014/main" id="{11F1FF6F-1CA5-2743-A342-1701941FABC4}"/>
              </a:ext>
            </a:extLst>
          </p:cNvPr>
          <p:cNvSpPr/>
          <p:nvPr/>
        </p:nvSpPr>
        <p:spPr>
          <a:xfrm>
            <a:off x="3059832" y="620688"/>
            <a:ext cx="3384376" cy="504056"/>
          </a:xfrm>
          <a:prstGeom prst="frame">
            <a:avLst>
              <a:gd name="adj1" fmla="val 6097"/>
            </a:avLst>
          </a:prstGeom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solidFill>
                  <a:srgbClr val="FF0000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11" name="Cloud Callout 10">
            <a:extLst>
              <a:ext uri="{FF2B5EF4-FFF2-40B4-BE49-F238E27FC236}">
                <a16:creationId xmlns="" xmlns:a16="http://schemas.microsoft.com/office/drawing/2014/main" id="{FA4C437F-A0B4-5546-A4A0-3D8CE8CC93DB}"/>
              </a:ext>
            </a:extLst>
          </p:cNvPr>
          <p:cNvSpPr/>
          <p:nvPr/>
        </p:nvSpPr>
        <p:spPr>
          <a:xfrm>
            <a:off x="6724894" y="3429000"/>
            <a:ext cx="1954560" cy="1852330"/>
          </a:xfrm>
          <a:prstGeom prst="cloudCallout">
            <a:avLst>
              <a:gd name="adj1" fmla="val -80116"/>
              <a:gd name="adj2" fmla="val 983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>
              <a:lnSpc>
                <a:spcPct val="150000"/>
              </a:lnSpc>
            </a:pPr>
            <a:r>
              <a:rPr lang="ko-KR" altLang="en-US" dirty="0">
                <a:ln/>
                <a:solidFill>
                  <a:schemeClr val="accent4"/>
                </a:solidFill>
              </a:rPr>
              <a:t>미래 사회는 어떨까요</a:t>
            </a:r>
            <a:r>
              <a:rPr lang="en-US" altLang="ko-KR" dirty="0">
                <a:ln/>
                <a:solidFill>
                  <a:schemeClr val="accent4"/>
                </a:solidFill>
              </a:rPr>
              <a:t>?</a:t>
            </a:r>
            <a:endParaRPr lang="en-US" dirty="0">
              <a:ln/>
              <a:solidFill>
                <a:schemeClr val="accent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091344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1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2BF6D7B6-02C0-7A46-BB4B-D3BD97BE19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r>
              <a:rPr lang="en-US" altLang="ko-KR" sz="4000" dirty="0"/>
              <a:t>    </a:t>
            </a:r>
            <a:r>
              <a:rPr lang="ko-KR" altLang="en-US" sz="4000" dirty="0"/>
              <a:t>문화 배우기 </a:t>
            </a:r>
            <a:r>
              <a:rPr lang="en-US" altLang="ko-KR" sz="4000" dirty="0"/>
              <a:t>   </a:t>
            </a:r>
            <a:r>
              <a:rPr lang="en-US" altLang="ko-KR" sz="2800" dirty="0"/>
              <a:t>P</a:t>
            </a:r>
            <a:r>
              <a:rPr lang="en-US" altLang="ko-KR" sz="2800" dirty="0" smtClean="0"/>
              <a:t>. 35</a:t>
            </a:r>
            <a:endParaRPr lang="en-US" sz="2800" dirty="0"/>
          </a:p>
        </p:txBody>
      </p:sp>
      <p:sp>
        <p:nvSpPr>
          <p:cNvPr id="6" name="Google Shape;182;p29">
            <a:extLst>
              <a:ext uri="{FF2B5EF4-FFF2-40B4-BE49-F238E27FC236}">
                <a16:creationId xmlns="" xmlns:a16="http://schemas.microsoft.com/office/drawing/2014/main" id="{D6F6D701-7D83-464E-B38D-302069B1B79F}"/>
              </a:ext>
            </a:extLst>
          </p:cNvPr>
          <p:cNvSpPr txBox="1"/>
          <p:nvPr/>
        </p:nvSpPr>
        <p:spPr>
          <a:xfrm>
            <a:off x="0" y="6328886"/>
            <a:ext cx="9144000" cy="55552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5" name="Picture 4" descr="A screenshot of a social media post&#10;&#10;Description automatically generated">
            <a:extLst>
              <a:ext uri="{FF2B5EF4-FFF2-40B4-BE49-F238E27FC236}">
                <a16:creationId xmlns="" xmlns:a16="http://schemas.microsoft.com/office/drawing/2014/main" id="{AEA1CC54-F1E9-534C-BC39-9D921615461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052736"/>
            <a:ext cx="8147248" cy="4968552"/>
          </a:xfrm>
          <a:prstGeom prst="rect">
            <a:avLst/>
          </a:prstGeom>
        </p:spPr>
      </p:pic>
      <p:sp>
        <p:nvSpPr>
          <p:cNvPr id="9" name="Frame 8">
            <a:extLst>
              <a:ext uri="{FF2B5EF4-FFF2-40B4-BE49-F238E27FC236}">
                <a16:creationId xmlns="" xmlns:a16="http://schemas.microsoft.com/office/drawing/2014/main" id="{D871BABD-8A12-4D4D-9D21-8E35914C2791}"/>
              </a:ext>
            </a:extLst>
          </p:cNvPr>
          <p:cNvSpPr/>
          <p:nvPr/>
        </p:nvSpPr>
        <p:spPr>
          <a:xfrm>
            <a:off x="1763688" y="1556792"/>
            <a:ext cx="5112568" cy="720080"/>
          </a:xfrm>
          <a:prstGeom prst="frame">
            <a:avLst>
              <a:gd name="adj1" fmla="val 3963"/>
            </a:avLst>
          </a:prstGeom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solidFill>
                  <a:srgbClr val="FF0000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10" name="Oval Callout 9">
            <a:extLst>
              <a:ext uri="{FF2B5EF4-FFF2-40B4-BE49-F238E27FC236}">
                <a16:creationId xmlns="" xmlns:a16="http://schemas.microsoft.com/office/drawing/2014/main" id="{844C0F0C-941E-A148-B182-9D5E60B5F129}"/>
              </a:ext>
            </a:extLst>
          </p:cNvPr>
          <p:cNvSpPr/>
          <p:nvPr/>
        </p:nvSpPr>
        <p:spPr>
          <a:xfrm>
            <a:off x="7236296" y="4221088"/>
            <a:ext cx="1656184" cy="1186594"/>
          </a:xfrm>
          <a:prstGeom prst="wedgeEllipseCallout">
            <a:avLst>
              <a:gd name="adj1" fmla="val -103094"/>
              <a:gd name="adj2" fmla="val 7341"/>
            </a:avLst>
          </a:prstGeom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ko-KR" altLang="en-US" sz="1600" dirty="0"/>
              <a:t>배달 음식</a:t>
            </a:r>
            <a:r>
              <a:rPr lang="en-US" altLang="ko-KR" sz="1600" dirty="0"/>
              <a:t>,</a:t>
            </a:r>
            <a:r>
              <a:rPr lang="ko-KR" altLang="en-US" sz="1600" dirty="0"/>
              <a:t> 배달 문화</a:t>
            </a:r>
            <a:r>
              <a:rPr lang="en-US" altLang="ko-KR" sz="1600" dirty="0"/>
              <a:t>!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233808036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9" grpId="0" animBg="1"/>
      <p:bldP spid="10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2D866E53-235D-0F4E-A4D1-C14F3155D4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6409" y="371604"/>
            <a:ext cx="8229600" cy="740717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en-US" altLang="ko-KR" sz="3200" dirty="0"/>
              <a:t>&lt;</a:t>
            </a:r>
            <a:r>
              <a:rPr lang="ko-KR" altLang="en-US" sz="3200" dirty="0"/>
              <a:t>미래에서 온 소녀</a:t>
            </a:r>
            <a:r>
              <a:rPr lang="en-US" altLang="ko-KR" sz="3200" dirty="0"/>
              <a:t>&gt;</a:t>
            </a:r>
            <a:r>
              <a:rPr lang="ko-KR" altLang="en-US" sz="3200" dirty="0"/>
              <a:t> </a:t>
            </a:r>
            <a:r>
              <a:rPr lang="en-US" altLang="ko-KR" sz="2400" dirty="0"/>
              <a:t>4</a:t>
            </a:r>
            <a:r>
              <a:rPr lang="ko-KR" altLang="en-US" sz="2400" dirty="0"/>
              <a:t>차 산업 혁명 영상 보기</a:t>
            </a:r>
            <a:endParaRPr lang="en-US" sz="24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19D6820B-1914-D94B-B307-E1E373BB21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740717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marL="0" indent="0" algn="ctr">
              <a:buNone/>
            </a:pPr>
            <a:r>
              <a:rPr lang="en-US" sz="2400" dirty="0">
                <a:hlinkClick r:id="rId2"/>
              </a:rPr>
              <a:t>https://www.youtube.com/watch?v=CrO4Ww_GHzE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6" name="Rounded Rectangular Callout 5">
            <a:extLst>
              <a:ext uri="{FF2B5EF4-FFF2-40B4-BE49-F238E27FC236}">
                <a16:creationId xmlns="" xmlns:a16="http://schemas.microsoft.com/office/drawing/2014/main" id="{6E146157-967E-A64B-86F2-F61740553B49}"/>
              </a:ext>
            </a:extLst>
          </p:cNvPr>
          <p:cNvSpPr/>
          <p:nvPr/>
        </p:nvSpPr>
        <p:spPr>
          <a:xfrm>
            <a:off x="6516216" y="3212976"/>
            <a:ext cx="2304256" cy="2267342"/>
          </a:xfrm>
          <a:prstGeom prst="wedgeRoundRectCallout">
            <a:avLst>
              <a:gd name="adj1" fmla="val -21410"/>
              <a:gd name="adj2" fmla="val -101479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>
              <a:lnSpc>
                <a:spcPct val="150000"/>
              </a:lnSpc>
            </a:pPr>
            <a:r>
              <a:rPr lang="ko-KR" altLang="en-US" sz="2000" dirty="0">
                <a:ln/>
                <a:solidFill>
                  <a:schemeClr val="accent4"/>
                </a:solidFill>
              </a:rPr>
              <a:t>위의 사이트를 눌러서 </a:t>
            </a:r>
            <a:r>
              <a:rPr lang="en-US" altLang="ko-KR" sz="2000" dirty="0">
                <a:ln/>
                <a:solidFill>
                  <a:schemeClr val="accent4"/>
                </a:solidFill>
              </a:rPr>
              <a:t>2040</a:t>
            </a:r>
            <a:r>
              <a:rPr lang="ko-KR" altLang="en-US" sz="2000" dirty="0">
                <a:ln/>
                <a:solidFill>
                  <a:schemeClr val="accent4"/>
                </a:solidFill>
              </a:rPr>
              <a:t>년 </a:t>
            </a:r>
            <a:r>
              <a:rPr lang="ko-KR" altLang="en-US" sz="2000">
                <a:ln/>
                <a:solidFill>
                  <a:schemeClr val="accent4"/>
                </a:solidFill>
              </a:rPr>
              <a:t>서울의 미래 모습을 </a:t>
            </a:r>
            <a:r>
              <a:rPr lang="ko-KR" altLang="en-US" sz="2000" dirty="0">
                <a:ln/>
                <a:solidFill>
                  <a:schemeClr val="accent4"/>
                </a:solidFill>
              </a:rPr>
              <a:t>볼까요</a:t>
            </a:r>
            <a:r>
              <a:rPr lang="en-US" altLang="ko-KR" sz="2000" dirty="0">
                <a:ln/>
                <a:solidFill>
                  <a:schemeClr val="accent4"/>
                </a:solidFill>
              </a:rPr>
              <a:t>?</a:t>
            </a:r>
            <a:endParaRPr lang="en-US" sz="2000" dirty="0">
              <a:ln/>
              <a:solidFill>
                <a:schemeClr val="accent4"/>
              </a:solidFill>
            </a:endParaRPr>
          </a:p>
        </p:txBody>
      </p:sp>
      <p:sp>
        <p:nvSpPr>
          <p:cNvPr id="7" name="Google Shape;182;p29">
            <a:extLst>
              <a:ext uri="{FF2B5EF4-FFF2-40B4-BE49-F238E27FC236}">
                <a16:creationId xmlns="" xmlns:a16="http://schemas.microsoft.com/office/drawing/2014/main" id="{700AE629-FDC9-9640-B5E3-341FCBF5F179}"/>
              </a:ext>
            </a:extLst>
          </p:cNvPr>
          <p:cNvSpPr txBox="1"/>
          <p:nvPr/>
        </p:nvSpPr>
        <p:spPr>
          <a:xfrm>
            <a:off x="19209" y="6371970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AEE32AED-C1DA-4644-ACB8-4766B5EAB0D9}"/>
              </a:ext>
            </a:extLst>
          </p:cNvPr>
          <p:cNvSpPr txBox="1"/>
          <p:nvPr/>
        </p:nvSpPr>
        <p:spPr>
          <a:xfrm>
            <a:off x="251520" y="5636534"/>
            <a:ext cx="8712968" cy="707886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ko-KR" altLang="en-US" sz="2000" dirty="0"/>
              <a:t>택배 시키면 드론이 배달을 </a:t>
            </a:r>
            <a:r>
              <a:rPr lang="ko-KR" altLang="en-US" sz="2000" dirty="0" smtClean="0"/>
              <a:t>시켜 준다고 </a:t>
            </a:r>
            <a:r>
              <a:rPr lang="ko-KR" altLang="en-US" sz="2000" dirty="0"/>
              <a:t>하네요</a:t>
            </a:r>
            <a:r>
              <a:rPr lang="en-US" altLang="ko-KR" sz="2000" dirty="0"/>
              <a:t>.</a:t>
            </a:r>
            <a:r>
              <a:rPr lang="ko-KR" altLang="en-US" sz="2000" dirty="0"/>
              <a:t> </a:t>
            </a:r>
            <a:r>
              <a:rPr lang="en-US" altLang="ko-KR" sz="2000" dirty="0"/>
              <a:t>‘4</a:t>
            </a:r>
            <a:r>
              <a:rPr lang="ko-KR" altLang="en-US" sz="2000" dirty="0"/>
              <a:t>차 </a:t>
            </a:r>
            <a:r>
              <a:rPr lang="ko-KR" altLang="en-US" sz="2000" dirty="0" smtClean="0"/>
              <a:t>산업 혁명</a:t>
            </a:r>
            <a:r>
              <a:rPr lang="en-US" altLang="ko-KR" sz="2000" dirty="0"/>
              <a:t>’</a:t>
            </a:r>
            <a:r>
              <a:rPr lang="ko-KR" altLang="en-US" sz="2000" dirty="0"/>
              <a:t>이 뭐예요</a:t>
            </a:r>
            <a:r>
              <a:rPr lang="en-US" altLang="ko-KR" sz="2000" dirty="0"/>
              <a:t>?</a:t>
            </a:r>
            <a:endParaRPr lang="en-US" sz="2000" dirty="0"/>
          </a:p>
        </p:txBody>
      </p:sp>
      <p:pic>
        <p:nvPicPr>
          <p:cNvPr id="10" name="Picture 9" descr="A picture containing table, computer, person, clock&#10;&#10;Description automatically generated">
            <a:extLst>
              <a:ext uri="{FF2B5EF4-FFF2-40B4-BE49-F238E27FC236}">
                <a16:creationId xmlns="" xmlns:a16="http://schemas.microsoft.com/office/drawing/2014/main" id="{376CA507-9102-FA45-9E3F-6BBFD8CA247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2420889"/>
            <a:ext cx="5616623" cy="2981918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</p:spTree>
    <p:extLst>
      <p:ext uri="{BB962C8B-B14F-4D97-AF65-F5344CB8AC3E}">
        <p14:creationId xmlns:p14="http://schemas.microsoft.com/office/powerpoint/2010/main" val="198524909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 animBg="1"/>
      <p:bldP spid="6" grpId="0" animBg="1"/>
      <p:bldP spid="4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65F12C95-4C0D-F246-A408-9DEA9FDF1D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378786"/>
            <a:ext cx="8229600" cy="706090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en-US" altLang="ko-KR" sz="2800" dirty="0"/>
              <a:t>&lt;</a:t>
            </a:r>
            <a:r>
              <a:rPr lang="ko-KR" altLang="en-US" sz="2800" dirty="0"/>
              <a:t>미래에서 온 소녀</a:t>
            </a:r>
            <a:r>
              <a:rPr lang="en-US" altLang="ko-KR" sz="2800" dirty="0"/>
              <a:t>&gt;</a:t>
            </a:r>
            <a:r>
              <a:rPr lang="ko-KR" altLang="en-US" sz="2800" dirty="0"/>
              <a:t>  </a:t>
            </a:r>
            <a:r>
              <a:rPr lang="en-US" altLang="ko-KR" sz="2000" dirty="0"/>
              <a:t>4</a:t>
            </a:r>
            <a:r>
              <a:rPr lang="ko-KR" altLang="en-US" sz="2000" dirty="0"/>
              <a:t>차 산업 혁명 영상 </a:t>
            </a:r>
            <a:r>
              <a:rPr lang="en-US" altLang="ko-KR" sz="2000" dirty="0"/>
              <a:t>(</a:t>
            </a:r>
            <a:r>
              <a:rPr lang="ko-KR" altLang="en-US" sz="2000" dirty="0"/>
              <a:t>쓰기 과제</a:t>
            </a:r>
            <a:r>
              <a:rPr lang="en-US" altLang="ko-KR" sz="2000" dirty="0"/>
              <a:t>)</a:t>
            </a:r>
            <a:endParaRPr lang="en-US" sz="2000" dirty="0"/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2392F666-D5D0-8948-ABFD-F92876B6BB4D}"/>
              </a:ext>
            </a:extLst>
          </p:cNvPr>
          <p:cNvSpPr txBox="1"/>
          <p:nvPr/>
        </p:nvSpPr>
        <p:spPr>
          <a:xfrm>
            <a:off x="4572000" y="1519520"/>
            <a:ext cx="4320480" cy="404726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2000" dirty="0"/>
              <a:t>* 영상을 보고 다음 질문에 답하세요</a:t>
            </a:r>
            <a:r>
              <a:rPr lang="en-US" altLang="ko-KR" sz="2000" dirty="0"/>
              <a:t>.</a:t>
            </a:r>
          </a:p>
          <a:p>
            <a:pPr>
              <a:lnSpc>
                <a:spcPct val="200000"/>
              </a:lnSpc>
            </a:pPr>
            <a:endParaRPr lang="en-US" altLang="ko-KR" sz="2000" dirty="0"/>
          </a:p>
          <a:p>
            <a:pPr marL="342900" indent="-342900">
              <a:lnSpc>
                <a:spcPct val="200000"/>
              </a:lnSpc>
              <a:buAutoNum type="arabicPeriod"/>
            </a:pPr>
            <a:r>
              <a:rPr lang="en-US" altLang="ko-KR" sz="2000" dirty="0"/>
              <a:t>1</a:t>
            </a:r>
            <a:r>
              <a:rPr lang="ko-KR" altLang="en-US" sz="2000" dirty="0"/>
              <a:t>차 산업 혁명을 설명해 보세요</a:t>
            </a:r>
            <a:r>
              <a:rPr lang="en-US" altLang="ko-KR" sz="2000" dirty="0"/>
              <a:t>.</a:t>
            </a:r>
          </a:p>
          <a:p>
            <a:pPr marL="342900" indent="-342900">
              <a:lnSpc>
                <a:spcPct val="200000"/>
              </a:lnSpc>
              <a:buAutoNum type="arabicPeriod"/>
            </a:pPr>
            <a:r>
              <a:rPr lang="en-US" altLang="ko-KR" sz="2000" dirty="0"/>
              <a:t>2</a:t>
            </a:r>
            <a:r>
              <a:rPr lang="ko-KR" altLang="en-US" sz="2000" dirty="0"/>
              <a:t>차 산업 혁명을 설명해 보세요</a:t>
            </a:r>
            <a:r>
              <a:rPr lang="en-US" altLang="ko-KR" sz="2000" dirty="0"/>
              <a:t>.</a:t>
            </a:r>
          </a:p>
          <a:p>
            <a:pPr marL="342900" indent="-342900">
              <a:lnSpc>
                <a:spcPct val="200000"/>
              </a:lnSpc>
              <a:buAutoNum type="arabicPeriod"/>
            </a:pPr>
            <a:r>
              <a:rPr lang="en-US" altLang="ko-KR" sz="2000" dirty="0"/>
              <a:t>3</a:t>
            </a:r>
            <a:r>
              <a:rPr lang="ko-KR" altLang="en-US" sz="2000" dirty="0"/>
              <a:t>차 산업 혁명을 설명해 보세요</a:t>
            </a:r>
            <a:r>
              <a:rPr lang="en-US" altLang="ko-KR" sz="2000" dirty="0"/>
              <a:t>.</a:t>
            </a:r>
          </a:p>
          <a:p>
            <a:pPr marL="342900" indent="-342900">
              <a:lnSpc>
                <a:spcPct val="200000"/>
              </a:lnSpc>
              <a:buAutoNum type="arabicPeriod"/>
            </a:pPr>
            <a:r>
              <a:rPr lang="en-US" altLang="ko-KR" sz="2000" dirty="0"/>
              <a:t>4</a:t>
            </a:r>
            <a:r>
              <a:rPr lang="ko-KR" altLang="en-US" sz="2000" dirty="0"/>
              <a:t>차 산업 혁명을 설명해 보세요</a:t>
            </a:r>
            <a:r>
              <a:rPr lang="en-US" altLang="ko-KR" sz="2000" dirty="0"/>
              <a:t>.</a:t>
            </a:r>
          </a:p>
          <a:p>
            <a:pPr>
              <a:lnSpc>
                <a:spcPct val="150000"/>
              </a:lnSpc>
            </a:pPr>
            <a:endParaRPr lang="en-US" altLang="ko-KR" dirty="0"/>
          </a:p>
        </p:txBody>
      </p:sp>
      <p:sp>
        <p:nvSpPr>
          <p:cNvPr id="7" name="Google Shape;182;p29">
            <a:extLst>
              <a:ext uri="{FF2B5EF4-FFF2-40B4-BE49-F238E27FC236}">
                <a16:creationId xmlns="" xmlns:a16="http://schemas.microsoft.com/office/drawing/2014/main" id="{B81CADC0-5CC1-BB40-BC3C-A706BBBBD204}"/>
              </a:ext>
            </a:extLst>
          </p:cNvPr>
          <p:cNvSpPr txBox="1"/>
          <p:nvPr/>
        </p:nvSpPr>
        <p:spPr>
          <a:xfrm>
            <a:off x="0" y="6411732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5" name="Picture 4" descr="A close up of a logo&#10;&#10;Description automatically generated">
            <a:extLst>
              <a:ext uri="{FF2B5EF4-FFF2-40B4-BE49-F238E27FC236}">
                <a16:creationId xmlns="" xmlns:a16="http://schemas.microsoft.com/office/drawing/2014/main" id="{893B1CEE-7E8B-0143-BFBE-5D45FBA4519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7" y="1412776"/>
            <a:ext cx="4068439" cy="439543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464513525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6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="" xmlns:a16="http://schemas.microsoft.com/office/drawing/2014/main" id="{C27B280A-7FFF-D849-82ED-96A11F319D32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rgbClr val="00B0F0"/>
          </a:solidFill>
        </p:spPr>
        <p:txBody>
          <a:bodyPr/>
          <a:lstStyle/>
          <a:p>
            <a:pPr>
              <a:defRPr/>
            </a:pPr>
            <a:r>
              <a:rPr kumimoji="1" lang="en-US" altLang="ko-KR" dirty="0"/>
              <a:t>Quizlet </a:t>
            </a:r>
            <a:r>
              <a:rPr kumimoji="1" lang="ko-KR" altLang="en-US" dirty="0" err="1"/>
              <a:t>단어연습</a:t>
            </a:r>
            <a:r>
              <a:rPr kumimoji="1" lang="ko-KR" altLang="en-US" dirty="0"/>
              <a:t> </a:t>
            </a:r>
            <a:endParaRPr kumimoji="1" lang="x-none" altLang="en-US" dirty="0"/>
          </a:p>
        </p:txBody>
      </p:sp>
      <p:sp>
        <p:nvSpPr>
          <p:cNvPr id="3" name="내용 개체 틀 2">
            <a:extLst>
              <a:ext uri="{FF2B5EF4-FFF2-40B4-BE49-F238E27FC236}">
                <a16:creationId xmlns="" xmlns:a16="http://schemas.microsoft.com/office/drawing/2014/main" id="{F55397C6-CE29-1849-A196-B5C5F968B7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9552" y="2204864"/>
            <a:ext cx="8147248" cy="2548880"/>
          </a:xfrm>
        </p:spPr>
        <p:txBody>
          <a:bodyPr anchor="ctr"/>
          <a:lstStyle/>
          <a:p>
            <a:pPr marL="0" indent="0" algn="ctr">
              <a:buFontTx/>
              <a:buNone/>
              <a:defRPr/>
            </a:pPr>
            <a:r>
              <a:rPr kumimoji="1" lang="en-US" altLang="ko-KR" dirty="0"/>
              <a:t>Quizlet </a:t>
            </a:r>
            <a:r>
              <a:rPr kumimoji="1" lang="ko-KR" altLang="en-US" dirty="0"/>
              <a:t>단어 연습하기</a:t>
            </a:r>
            <a:endParaRPr kumimoji="1" lang="en-US" altLang="ko-KR" dirty="0"/>
          </a:p>
          <a:p>
            <a:pPr marL="0" indent="0" algn="ctr">
              <a:buFontTx/>
              <a:buNone/>
              <a:defRPr/>
            </a:pPr>
            <a:r>
              <a:rPr kumimoji="1" lang="en-US" altLang="ko-KR" dirty="0"/>
              <a:t>3</a:t>
            </a:r>
            <a:r>
              <a:rPr kumimoji="1" lang="ko-KR" altLang="en-US" dirty="0"/>
              <a:t>과 지각할까 봐 </a:t>
            </a:r>
            <a:r>
              <a:rPr kumimoji="1" lang="ko-KR" altLang="en-US" dirty="0" err="1"/>
              <a:t>걱정했어</a:t>
            </a:r>
            <a:r>
              <a:rPr kumimoji="1" lang="en-US" altLang="ko-KR" dirty="0"/>
              <a:t>”</a:t>
            </a:r>
          </a:p>
          <a:p>
            <a:pPr marL="0" indent="0" algn="ctr">
              <a:buNone/>
              <a:defRPr/>
            </a:pPr>
            <a:r>
              <a:rPr lang="en-US" dirty="0">
                <a:hlinkClick r:id="rId2"/>
              </a:rPr>
              <a:t>http://gg.gg/i69t8</a:t>
            </a:r>
            <a:endParaRPr lang="en-US" dirty="0"/>
          </a:p>
          <a:p>
            <a:pPr marL="0" indent="0" algn="ctr">
              <a:buFontTx/>
              <a:buNone/>
              <a:defRPr/>
            </a:pPr>
            <a:endParaRPr kumimoji="1" lang="en-US" altLang="x-none" dirty="0"/>
          </a:p>
        </p:txBody>
      </p:sp>
      <p:sp>
        <p:nvSpPr>
          <p:cNvPr id="6" name="Google Shape;182;p29">
            <a:extLst>
              <a:ext uri="{FF2B5EF4-FFF2-40B4-BE49-F238E27FC236}">
                <a16:creationId xmlns="" xmlns:a16="http://schemas.microsoft.com/office/drawing/2014/main" id="{5382B5BD-F310-3340-BD33-E7F754BA7F03}"/>
              </a:ext>
            </a:extLst>
          </p:cNvPr>
          <p:cNvSpPr txBox="1"/>
          <p:nvPr/>
        </p:nvSpPr>
        <p:spPr>
          <a:xfrm>
            <a:off x="10344" y="6345175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691426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C0EE2458-8A96-0D4F-A607-40A775DB20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8635" y="260648"/>
            <a:ext cx="8229600" cy="634082"/>
          </a:xfr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r>
              <a:rPr lang="en-US" altLang="ko-KR" sz="4000" dirty="0"/>
              <a:t>    </a:t>
            </a:r>
            <a:r>
              <a:rPr lang="ko-KR" altLang="en-US" sz="4000" dirty="0"/>
              <a:t>       연습문제</a:t>
            </a:r>
            <a:r>
              <a:rPr lang="ko-KR" altLang="en-US" dirty="0"/>
              <a:t> </a:t>
            </a:r>
            <a:r>
              <a:rPr lang="en-US" altLang="ko-KR" dirty="0"/>
              <a:t>  </a:t>
            </a:r>
            <a:r>
              <a:rPr lang="en-US" altLang="ko-KR" sz="3200" dirty="0"/>
              <a:t>P</a:t>
            </a:r>
            <a:r>
              <a:rPr lang="en-US" altLang="ko-KR" sz="3200" dirty="0" smtClean="0"/>
              <a:t>. 16-17 </a:t>
            </a:r>
            <a:r>
              <a:rPr lang="en-US" altLang="ko-KR" sz="2800" dirty="0"/>
              <a:t>(</a:t>
            </a:r>
            <a:r>
              <a:rPr lang="ko-KR" altLang="en-US" sz="2800" dirty="0"/>
              <a:t>숙제</a:t>
            </a:r>
            <a:r>
              <a:rPr lang="en-US" altLang="ko-KR" sz="2800" dirty="0"/>
              <a:t>)</a:t>
            </a:r>
            <a:endParaRPr lang="en-US" sz="2800" dirty="0"/>
          </a:p>
        </p:txBody>
      </p:sp>
      <p:sp>
        <p:nvSpPr>
          <p:cNvPr id="7" name="Google Shape;182;p29">
            <a:extLst>
              <a:ext uri="{FF2B5EF4-FFF2-40B4-BE49-F238E27FC236}">
                <a16:creationId xmlns="" xmlns:a16="http://schemas.microsoft.com/office/drawing/2014/main" id="{4526525B-5DB5-E348-85FD-08ECB6EACE6B}"/>
              </a:ext>
            </a:extLst>
          </p:cNvPr>
          <p:cNvSpPr txBox="1"/>
          <p:nvPr/>
        </p:nvSpPr>
        <p:spPr>
          <a:xfrm>
            <a:off x="0" y="6328886"/>
            <a:ext cx="9144000" cy="55552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8" name="Picture 7" descr="A screenshot of a cell phone&#10;&#10;Description automatically generated">
            <a:extLst>
              <a:ext uri="{FF2B5EF4-FFF2-40B4-BE49-F238E27FC236}">
                <a16:creationId xmlns="" xmlns:a16="http://schemas.microsoft.com/office/drawing/2014/main" id="{D965BD59-B3BE-A843-B21A-2EAE8988765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3" y="976777"/>
            <a:ext cx="8158682" cy="5366086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25397B11-8C1B-8741-907D-328E56BD7D25}"/>
              </a:ext>
            </a:extLst>
          </p:cNvPr>
          <p:cNvSpPr txBox="1"/>
          <p:nvPr/>
        </p:nvSpPr>
        <p:spPr>
          <a:xfrm>
            <a:off x="3635896" y="4026550"/>
            <a:ext cx="122413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600" dirty="0">
                <a:solidFill>
                  <a:srgbClr val="FF0000"/>
                </a:solidFill>
              </a:rPr>
              <a:t>풀렸어요</a:t>
            </a:r>
            <a:endParaRPr lang="en-US" sz="1600" dirty="0">
              <a:solidFill>
                <a:srgbClr val="FF0000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4B91C4D1-5E6C-874E-93E7-5045409D1932}"/>
              </a:ext>
            </a:extLst>
          </p:cNvPr>
          <p:cNvSpPr txBox="1"/>
          <p:nvPr/>
        </p:nvSpPr>
        <p:spPr>
          <a:xfrm>
            <a:off x="1691680" y="5538718"/>
            <a:ext cx="108012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600" dirty="0">
                <a:solidFill>
                  <a:srgbClr val="FF0000"/>
                </a:solidFill>
              </a:rPr>
              <a:t>걸려요</a:t>
            </a:r>
            <a:endParaRPr lang="en-US" sz="1600" dirty="0">
              <a:solidFill>
                <a:srgbClr val="FF0000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5EA97BE3-A694-9945-8F86-5C8DEA40E4B3}"/>
              </a:ext>
            </a:extLst>
          </p:cNvPr>
          <p:cNvSpPr txBox="1"/>
          <p:nvPr/>
        </p:nvSpPr>
        <p:spPr>
          <a:xfrm>
            <a:off x="5148064" y="5301208"/>
            <a:ext cx="12241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600" dirty="0">
                <a:solidFill>
                  <a:srgbClr val="FF0000"/>
                </a:solidFill>
              </a:rPr>
              <a:t>먹읍시다</a:t>
            </a:r>
            <a:endParaRPr lang="en-US" sz="16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6372306"/>
      </p:ext>
    </p:extLst>
  </p:cSld>
  <p:clrMapOvr>
    <a:masterClrMapping/>
  </p:clrMapOvr>
  <mc:AlternateContent xmlns:mc="http://schemas.openxmlformats.org/markup-compatibility/2006">
    <mc:Choice xmlns=""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9" grpId="0"/>
      <p:bldP spid="10" grpId="0"/>
      <p:bldP spid="11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A screenshot of a cell phone&#10;&#10;Description automatically generated">
            <a:extLst>
              <a:ext uri="{FF2B5EF4-FFF2-40B4-BE49-F238E27FC236}">
                <a16:creationId xmlns="" xmlns:a16="http://schemas.microsoft.com/office/drawing/2014/main" id="{3FDB3F7C-D2F3-8B44-9560-E7271D7187B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332656"/>
            <a:ext cx="8424936" cy="5793507"/>
          </a:xfrm>
        </p:spPr>
      </p:pic>
      <p:sp>
        <p:nvSpPr>
          <p:cNvPr id="6" name="Google Shape;182;p29">
            <a:extLst>
              <a:ext uri="{FF2B5EF4-FFF2-40B4-BE49-F238E27FC236}">
                <a16:creationId xmlns="" xmlns:a16="http://schemas.microsoft.com/office/drawing/2014/main" id="{4A32C39C-3446-2640-A28F-ED0989DBDFB9}"/>
              </a:ext>
            </a:extLst>
          </p:cNvPr>
          <p:cNvSpPr txBox="1"/>
          <p:nvPr/>
        </p:nvSpPr>
        <p:spPr>
          <a:xfrm>
            <a:off x="0" y="6328886"/>
            <a:ext cx="9144000" cy="55552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62412C73-C606-9B4F-BAC8-00085D92F36F}"/>
              </a:ext>
            </a:extLst>
          </p:cNvPr>
          <p:cNvSpPr txBox="1"/>
          <p:nvPr/>
        </p:nvSpPr>
        <p:spPr>
          <a:xfrm>
            <a:off x="2843808" y="2843644"/>
            <a:ext cx="12241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dirty="0">
                <a:solidFill>
                  <a:srgbClr val="FF0000"/>
                </a:solidFill>
              </a:rPr>
              <a:t>걸리다</a:t>
            </a:r>
            <a:endParaRPr lang="en-US" sz="2000" dirty="0">
              <a:solidFill>
                <a:srgbClr val="FF0000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59B8F528-7823-FB47-8C24-AB1F534191A8}"/>
              </a:ext>
            </a:extLst>
          </p:cNvPr>
          <p:cNvSpPr txBox="1"/>
          <p:nvPr/>
        </p:nvSpPr>
        <p:spPr>
          <a:xfrm>
            <a:off x="7020272" y="2843644"/>
            <a:ext cx="79208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dirty="0">
                <a:solidFill>
                  <a:srgbClr val="FF0000"/>
                </a:solidFill>
              </a:rPr>
              <a:t>들다</a:t>
            </a:r>
            <a:endParaRPr lang="en-US" sz="2000" dirty="0">
              <a:solidFill>
                <a:srgbClr val="FF0000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D362868E-D49F-4E4C-8A72-9933B0369D27}"/>
              </a:ext>
            </a:extLst>
          </p:cNvPr>
          <p:cNvSpPr txBox="1"/>
          <p:nvPr/>
        </p:nvSpPr>
        <p:spPr>
          <a:xfrm>
            <a:off x="2987824" y="4594423"/>
            <a:ext cx="79208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dirty="0">
                <a:solidFill>
                  <a:srgbClr val="FF0000"/>
                </a:solidFill>
              </a:rPr>
              <a:t>먹다</a:t>
            </a:r>
            <a:endParaRPr lang="en-US" sz="2000" dirty="0">
              <a:solidFill>
                <a:srgbClr val="FF0000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F99D6843-F483-B440-9F83-F8E2E50CFEB4}"/>
              </a:ext>
            </a:extLst>
          </p:cNvPr>
          <p:cNvSpPr txBox="1"/>
          <p:nvPr/>
        </p:nvSpPr>
        <p:spPr>
          <a:xfrm>
            <a:off x="7020272" y="4581128"/>
            <a:ext cx="79208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dirty="0">
                <a:solidFill>
                  <a:srgbClr val="FF0000"/>
                </a:solidFill>
              </a:rPr>
              <a:t>남다</a:t>
            </a:r>
            <a:endParaRPr lang="en-US" sz="2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1174671"/>
      </p:ext>
    </p:extLst>
  </p:cSld>
  <p:clrMapOvr>
    <a:masterClrMapping/>
  </p:clrMapOvr>
  <mc:AlternateContent xmlns:mc="http://schemas.openxmlformats.org/markup-compatibility/2006">
    <mc:Choice xmlns=""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A screenshot of a cell phone&#10;&#10;Description automatically generated">
            <a:extLst>
              <a:ext uri="{FF2B5EF4-FFF2-40B4-BE49-F238E27FC236}">
                <a16:creationId xmlns="" xmlns:a16="http://schemas.microsoft.com/office/drawing/2014/main" id="{CCAB1E50-D583-904B-B282-FD5967798B4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305036"/>
            <a:ext cx="8589942" cy="5976664"/>
          </a:xfrm>
        </p:spPr>
      </p:pic>
      <p:sp>
        <p:nvSpPr>
          <p:cNvPr id="6" name="Google Shape;182;p29">
            <a:extLst>
              <a:ext uri="{FF2B5EF4-FFF2-40B4-BE49-F238E27FC236}">
                <a16:creationId xmlns="" xmlns:a16="http://schemas.microsoft.com/office/drawing/2014/main" id="{3F9D97BF-2698-234E-928D-DC371D70C234}"/>
              </a:ext>
            </a:extLst>
          </p:cNvPr>
          <p:cNvSpPr txBox="1"/>
          <p:nvPr/>
        </p:nvSpPr>
        <p:spPr>
          <a:xfrm>
            <a:off x="0" y="6328886"/>
            <a:ext cx="9144000" cy="55552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7" name="Donut 6">
            <a:extLst>
              <a:ext uri="{FF2B5EF4-FFF2-40B4-BE49-F238E27FC236}">
                <a16:creationId xmlns="" xmlns:a16="http://schemas.microsoft.com/office/drawing/2014/main" id="{9949B453-196A-594B-BAE2-F8ED1B80CC2D}"/>
              </a:ext>
            </a:extLst>
          </p:cNvPr>
          <p:cNvSpPr/>
          <p:nvPr/>
        </p:nvSpPr>
        <p:spPr>
          <a:xfrm>
            <a:off x="1187215" y="2799464"/>
            <a:ext cx="327309" cy="324605"/>
          </a:xfrm>
          <a:prstGeom prst="donut">
            <a:avLst>
              <a:gd name="adj" fmla="val 2632"/>
            </a:avLst>
          </a:prstGeom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9" name="Donut 8">
            <a:extLst>
              <a:ext uri="{FF2B5EF4-FFF2-40B4-BE49-F238E27FC236}">
                <a16:creationId xmlns="" xmlns:a16="http://schemas.microsoft.com/office/drawing/2014/main" id="{0165392C-B60A-E648-9E9B-BB6D481DA03F}"/>
              </a:ext>
            </a:extLst>
          </p:cNvPr>
          <p:cNvSpPr/>
          <p:nvPr/>
        </p:nvSpPr>
        <p:spPr>
          <a:xfrm>
            <a:off x="1174941" y="5191074"/>
            <a:ext cx="327309" cy="324605"/>
          </a:xfrm>
          <a:prstGeom prst="donut">
            <a:avLst>
              <a:gd name="adj" fmla="val 0"/>
            </a:avLst>
          </a:prstGeom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5062654"/>
      </p:ext>
    </p:extLst>
  </p:cSld>
  <p:clrMapOvr>
    <a:masterClrMapping/>
  </p:clrMapOvr>
  <mc:AlternateContent xmlns:mc="http://schemas.openxmlformats.org/markup-compatibility/2006">
    <mc:Choice xmlns=""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9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FFD7579F-23D4-D344-B3C0-3736009029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z="2800" dirty="0"/>
              <a:t>이야기해 보세요</a:t>
            </a:r>
            <a:r>
              <a:rPr lang="en-US" altLang="ko-KR" sz="2800" dirty="0"/>
              <a:t>!</a:t>
            </a:r>
            <a:r>
              <a:rPr lang="ko-KR" altLang="en-US" sz="2800" dirty="0"/>
              <a:t> </a:t>
            </a:r>
            <a:endParaRPr lang="en-US" sz="2800" dirty="0"/>
          </a:p>
        </p:txBody>
      </p:sp>
      <p:sp>
        <p:nvSpPr>
          <p:cNvPr id="4" name="Oval Callout 3">
            <a:extLst>
              <a:ext uri="{FF2B5EF4-FFF2-40B4-BE49-F238E27FC236}">
                <a16:creationId xmlns="" xmlns:a16="http://schemas.microsoft.com/office/drawing/2014/main" id="{27A75422-0850-BE48-BD22-773E267BFC38}"/>
              </a:ext>
            </a:extLst>
          </p:cNvPr>
          <p:cNvSpPr/>
          <p:nvPr/>
        </p:nvSpPr>
        <p:spPr>
          <a:xfrm>
            <a:off x="457200" y="1060344"/>
            <a:ext cx="3178696" cy="1806259"/>
          </a:xfrm>
          <a:prstGeom prst="wedgeEllipseCallout">
            <a:avLst>
              <a:gd name="adj1" fmla="val 50043"/>
              <a:gd name="adj2" fmla="val 91079"/>
            </a:avLst>
          </a:prstGeo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US" altLang="ko-KR" sz="2000" dirty="0"/>
              <a:t> </a:t>
            </a:r>
            <a:r>
              <a:rPr lang="ko-KR" altLang="en-US" sz="2000" dirty="0"/>
              <a:t>친구 </a:t>
            </a:r>
            <a:r>
              <a:rPr lang="ko-KR" altLang="en-US" sz="2000" dirty="0" smtClean="0"/>
              <a:t>생일 파티에 </a:t>
            </a:r>
            <a:r>
              <a:rPr lang="ko-KR" altLang="en-US" sz="2000" dirty="0"/>
              <a:t>가 본적이 있어요</a:t>
            </a:r>
            <a:r>
              <a:rPr lang="en-US" altLang="ko-KR" sz="2000" dirty="0"/>
              <a:t>?</a:t>
            </a:r>
          </a:p>
        </p:txBody>
      </p:sp>
      <p:sp>
        <p:nvSpPr>
          <p:cNvPr id="5" name="Oval Callout 4">
            <a:extLst>
              <a:ext uri="{FF2B5EF4-FFF2-40B4-BE49-F238E27FC236}">
                <a16:creationId xmlns="" xmlns:a16="http://schemas.microsoft.com/office/drawing/2014/main" id="{F99CA9A4-80B7-924D-87DD-AD2ED27B6405}"/>
              </a:ext>
            </a:extLst>
          </p:cNvPr>
          <p:cNvSpPr/>
          <p:nvPr/>
        </p:nvSpPr>
        <p:spPr>
          <a:xfrm>
            <a:off x="5528792" y="1060344"/>
            <a:ext cx="3384376" cy="1944221"/>
          </a:xfrm>
          <a:prstGeom prst="wedgeEllipseCallout">
            <a:avLst>
              <a:gd name="adj1" fmla="val -28695"/>
              <a:gd name="adj2" fmla="val 89328"/>
            </a:avLst>
          </a:prstGeo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ko-KR" altLang="en-US" sz="2000" dirty="0"/>
              <a:t>여러분은 생일에    어떤 선물을 받고 싶어요</a:t>
            </a:r>
            <a:r>
              <a:rPr lang="en-US" altLang="ko-KR" sz="2000" dirty="0"/>
              <a:t>?</a:t>
            </a:r>
            <a:endParaRPr lang="en-US" sz="2000" dirty="0"/>
          </a:p>
        </p:txBody>
      </p:sp>
      <p:sp>
        <p:nvSpPr>
          <p:cNvPr id="16" name="TextBox 15">
            <a:extLst>
              <a:ext uri="{FF2B5EF4-FFF2-40B4-BE49-F238E27FC236}">
                <a16:creationId xmlns="" xmlns:a16="http://schemas.microsoft.com/office/drawing/2014/main" id="{82236D37-6397-F049-98D6-9E4A1094C369}"/>
              </a:ext>
            </a:extLst>
          </p:cNvPr>
          <p:cNvSpPr txBox="1"/>
          <p:nvPr/>
        </p:nvSpPr>
        <p:spPr>
          <a:xfrm>
            <a:off x="6228184" y="6340897"/>
            <a:ext cx="280831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hlinkClick r:id="rId2"/>
              </a:rPr>
              <a:t>https://kr.pixtastock.com/illustration/47584893</a:t>
            </a:r>
            <a:endParaRPr lang="en-US" sz="1000" dirty="0"/>
          </a:p>
        </p:txBody>
      </p:sp>
      <p:pic>
        <p:nvPicPr>
          <p:cNvPr id="15" name="Content Placeholder 14">
            <a:extLst>
              <a:ext uri="{FF2B5EF4-FFF2-40B4-BE49-F238E27FC236}">
                <a16:creationId xmlns="" xmlns:a16="http://schemas.microsoft.com/office/drawing/2014/main" id="{276271F0-B82C-B54B-94AA-97A7C706D4B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53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4190" y="4013704"/>
            <a:ext cx="5195620" cy="223224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17" name="Google Shape;182;p29">
            <a:extLst>
              <a:ext uri="{FF2B5EF4-FFF2-40B4-BE49-F238E27FC236}">
                <a16:creationId xmlns="" xmlns:a16="http://schemas.microsoft.com/office/drawing/2014/main" id="{EDC7DE30-4B76-654F-AB8A-F3326375B678}"/>
              </a:ext>
            </a:extLst>
          </p:cNvPr>
          <p:cNvSpPr txBox="1"/>
          <p:nvPr/>
        </p:nvSpPr>
        <p:spPr>
          <a:xfrm>
            <a:off x="0" y="6328886"/>
            <a:ext cx="9144000" cy="55552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32802454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animBg="1"/>
      <p:bldP spid="5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A close up of text on a white background&#10;&#10;Description automatically generated">
            <a:extLst>
              <a:ext uri="{FF2B5EF4-FFF2-40B4-BE49-F238E27FC236}">
                <a16:creationId xmlns="" xmlns:a16="http://schemas.microsoft.com/office/drawing/2014/main" id="{2A78CE7A-78AC-F541-B643-83D4556D575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913" y="404664"/>
            <a:ext cx="8280920" cy="5616624"/>
          </a:xfrm>
        </p:spPr>
      </p:pic>
      <p:sp>
        <p:nvSpPr>
          <p:cNvPr id="6" name="Google Shape;182;p29">
            <a:extLst>
              <a:ext uri="{FF2B5EF4-FFF2-40B4-BE49-F238E27FC236}">
                <a16:creationId xmlns="" xmlns:a16="http://schemas.microsoft.com/office/drawing/2014/main" id="{172BB115-DA8B-9A46-ACDB-744369567678}"/>
              </a:ext>
            </a:extLst>
          </p:cNvPr>
          <p:cNvSpPr txBox="1"/>
          <p:nvPr/>
        </p:nvSpPr>
        <p:spPr>
          <a:xfrm>
            <a:off x="0" y="6328886"/>
            <a:ext cx="9144000" cy="55552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7" name="Donut 6">
            <a:extLst>
              <a:ext uri="{FF2B5EF4-FFF2-40B4-BE49-F238E27FC236}">
                <a16:creationId xmlns="" xmlns:a16="http://schemas.microsoft.com/office/drawing/2014/main" id="{D5C8002D-6853-564B-B7DD-8A3D570514CE}"/>
              </a:ext>
            </a:extLst>
          </p:cNvPr>
          <p:cNvSpPr/>
          <p:nvPr/>
        </p:nvSpPr>
        <p:spPr>
          <a:xfrm>
            <a:off x="1467212" y="1804059"/>
            <a:ext cx="297554" cy="297554"/>
          </a:xfrm>
          <a:prstGeom prst="donut">
            <a:avLst>
              <a:gd name="adj" fmla="val 0"/>
            </a:avLst>
          </a:prstGeom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" name="Donut 7">
            <a:extLst>
              <a:ext uri="{FF2B5EF4-FFF2-40B4-BE49-F238E27FC236}">
                <a16:creationId xmlns="" xmlns:a16="http://schemas.microsoft.com/office/drawing/2014/main" id="{1BF509CF-18D8-9940-AFE8-CC77673873B5}"/>
              </a:ext>
            </a:extLst>
          </p:cNvPr>
          <p:cNvSpPr/>
          <p:nvPr/>
        </p:nvSpPr>
        <p:spPr>
          <a:xfrm>
            <a:off x="4403632" y="3488859"/>
            <a:ext cx="297555" cy="324605"/>
          </a:xfrm>
          <a:prstGeom prst="donut">
            <a:avLst>
              <a:gd name="adj" fmla="val 0"/>
            </a:avLst>
          </a:prstGeom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0" name="Donut 9">
            <a:extLst>
              <a:ext uri="{FF2B5EF4-FFF2-40B4-BE49-F238E27FC236}">
                <a16:creationId xmlns="" xmlns:a16="http://schemas.microsoft.com/office/drawing/2014/main" id="{14144324-53F0-AC46-8DA7-5676FA188DE0}"/>
              </a:ext>
            </a:extLst>
          </p:cNvPr>
          <p:cNvSpPr/>
          <p:nvPr/>
        </p:nvSpPr>
        <p:spPr>
          <a:xfrm>
            <a:off x="4412397" y="5178209"/>
            <a:ext cx="297555" cy="295095"/>
          </a:xfrm>
          <a:prstGeom prst="donut">
            <a:avLst>
              <a:gd name="adj" fmla="val 0"/>
            </a:avLst>
          </a:prstGeom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6217001"/>
      </p:ext>
    </p:extLst>
  </p:cSld>
  <p:clrMapOvr>
    <a:masterClrMapping/>
  </p:clrMapOvr>
  <mc:AlternateContent xmlns:mc="http://schemas.openxmlformats.org/markup-compatibility/2006">
    <mc:Choice xmlns=""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10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2D866E53-235D-0F4E-A4D1-C14F3155D4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6409" y="371604"/>
            <a:ext cx="8229600" cy="740717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en-US" altLang="ko-KR" sz="3200" dirty="0"/>
              <a:t>&lt;</a:t>
            </a:r>
            <a:r>
              <a:rPr lang="ko-KR" altLang="en-US" sz="3200" dirty="0"/>
              <a:t>요술 맷돌</a:t>
            </a:r>
            <a:r>
              <a:rPr lang="en-US" altLang="ko-KR" sz="3200" dirty="0"/>
              <a:t>&gt;</a:t>
            </a:r>
            <a:r>
              <a:rPr lang="ko-KR" altLang="en-US" sz="3200" dirty="0"/>
              <a:t> </a:t>
            </a:r>
            <a:r>
              <a:rPr lang="ko-KR" altLang="en-US" sz="2400" dirty="0"/>
              <a:t>전래 동화 영상 </a:t>
            </a:r>
            <a:endParaRPr lang="en-US" sz="24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19D6820B-1914-D94B-B307-E1E373BB21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740717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marL="0" indent="0" algn="ctr">
              <a:buNone/>
            </a:pPr>
            <a:r>
              <a:rPr lang="en-US" sz="2400" dirty="0">
                <a:hlinkClick r:id="rId2"/>
              </a:rPr>
              <a:t>https://www.youtube.com/watch?v=a1xrd0lSnQA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6" name="Rounded Rectangular Callout 5">
            <a:extLst>
              <a:ext uri="{FF2B5EF4-FFF2-40B4-BE49-F238E27FC236}">
                <a16:creationId xmlns="" xmlns:a16="http://schemas.microsoft.com/office/drawing/2014/main" id="{6E146157-967E-A64B-86F2-F61740553B49}"/>
              </a:ext>
            </a:extLst>
          </p:cNvPr>
          <p:cNvSpPr/>
          <p:nvPr/>
        </p:nvSpPr>
        <p:spPr>
          <a:xfrm>
            <a:off x="6588224" y="3108531"/>
            <a:ext cx="2304256" cy="2267342"/>
          </a:xfrm>
          <a:prstGeom prst="wedgeRoundRectCallout">
            <a:avLst>
              <a:gd name="adj1" fmla="val -20943"/>
              <a:gd name="adj2" fmla="val -89617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>
              <a:lnSpc>
                <a:spcPct val="150000"/>
              </a:lnSpc>
            </a:pPr>
            <a:r>
              <a:rPr lang="ko-KR" altLang="en-US" sz="2000" dirty="0">
                <a:ln/>
                <a:solidFill>
                  <a:schemeClr val="accent4"/>
                </a:solidFill>
              </a:rPr>
              <a:t>위의 사이트를 눌러서 재미있는 </a:t>
            </a:r>
            <a:r>
              <a:rPr lang="ko-KR" altLang="en-US" sz="2000" dirty="0" smtClean="0">
                <a:ln/>
                <a:solidFill>
                  <a:schemeClr val="accent4"/>
                </a:solidFill>
              </a:rPr>
              <a:t>전래 동화를 들어 봅시다</a:t>
            </a:r>
            <a:r>
              <a:rPr lang="en-US" altLang="ko-KR" sz="2000" dirty="0">
                <a:ln/>
                <a:solidFill>
                  <a:schemeClr val="accent4"/>
                </a:solidFill>
              </a:rPr>
              <a:t>.</a:t>
            </a:r>
            <a:endParaRPr lang="en-US" sz="2000" dirty="0">
              <a:ln/>
              <a:solidFill>
                <a:schemeClr val="accent4"/>
              </a:solidFill>
            </a:endParaRPr>
          </a:p>
        </p:txBody>
      </p:sp>
      <p:sp>
        <p:nvSpPr>
          <p:cNvPr id="7" name="Google Shape;182;p29">
            <a:extLst>
              <a:ext uri="{FF2B5EF4-FFF2-40B4-BE49-F238E27FC236}">
                <a16:creationId xmlns="" xmlns:a16="http://schemas.microsoft.com/office/drawing/2014/main" id="{700AE629-FDC9-9640-B5E3-341FCBF5F179}"/>
              </a:ext>
            </a:extLst>
          </p:cNvPr>
          <p:cNvSpPr txBox="1"/>
          <p:nvPr/>
        </p:nvSpPr>
        <p:spPr>
          <a:xfrm>
            <a:off x="19209" y="6371970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AEE32AED-C1DA-4644-ACB8-4766B5EAB0D9}"/>
              </a:ext>
            </a:extLst>
          </p:cNvPr>
          <p:cNvSpPr txBox="1"/>
          <p:nvPr/>
        </p:nvSpPr>
        <p:spPr>
          <a:xfrm>
            <a:off x="476409" y="5513044"/>
            <a:ext cx="7551975" cy="707886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 anchor="ctr">
            <a:spAutoFit/>
          </a:bodyPr>
          <a:lstStyle/>
          <a:p>
            <a:pPr>
              <a:lnSpc>
                <a:spcPct val="200000"/>
              </a:lnSpc>
            </a:pPr>
            <a:r>
              <a:rPr lang="ko-KR" altLang="en-US" sz="2000" dirty="0"/>
              <a:t>  여러분은 이제 바닷물이 왜 짜게 되었는지 그 이유를 알았나요</a:t>
            </a:r>
            <a:r>
              <a:rPr lang="en-US" altLang="ko-KR" sz="2000" dirty="0"/>
              <a:t>?</a:t>
            </a:r>
            <a:endParaRPr lang="en-US" sz="2000" dirty="0"/>
          </a:p>
        </p:txBody>
      </p:sp>
      <p:pic>
        <p:nvPicPr>
          <p:cNvPr id="9" name="Picture 8" descr="A picture containing table, plate, food, bowl&#10;&#10;Description automatically generated">
            <a:extLst>
              <a:ext uri="{FF2B5EF4-FFF2-40B4-BE49-F238E27FC236}">
                <a16:creationId xmlns="" xmlns:a16="http://schemas.microsoft.com/office/drawing/2014/main" id="{8F085999-271A-6248-B1F5-F956DA37902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616" y="2322167"/>
            <a:ext cx="4723277" cy="2902630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</p:spTree>
    <p:extLst>
      <p:ext uri="{BB962C8B-B14F-4D97-AF65-F5344CB8AC3E}">
        <p14:creationId xmlns:p14="http://schemas.microsoft.com/office/powerpoint/2010/main" val="3337684510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 animBg="1"/>
      <p:bldP spid="6" grpId="0" animBg="1"/>
      <p:bldP spid="4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65F12C95-4C0D-F246-A408-9DEA9FDF1D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378786"/>
            <a:ext cx="8229600" cy="706090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en-US" altLang="ko-KR" sz="2800" dirty="0"/>
              <a:t>&lt;</a:t>
            </a:r>
            <a:r>
              <a:rPr lang="ko-KR" altLang="en-US" sz="2800" dirty="0"/>
              <a:t>요술 맷돌</a:t>
            </a:r>
            <a:r>
              <a:rPr lang="en-US" altLang="ko-KR" sz="2800" dirty="0"/>
              <a:t>&gt;</a:t>
            </a:r>
            <a:r>
              <a:rPr lang="ko-KR" altLang="en-US" sz="2800" dirty="0"/>
              <a:t>  </a:t>
            </a:r>
            <a:r>
              <a:rPr lang="ko-KR" altLang="en-US" sz="2000" dirty="0"/>
              <a:t>전래 동화 영상 </a:t>
            </a:r>
            <a:r>
              <a:rPr lang="en-US" altLang="ko-KR" sz="2000" dirty="0"/>
              <a:t>(</a:t>
            </a:r>
            <a:r>
              <a:rPr lang="ko-KR" altLang="en-US" sz="2000" dirty="0"/>
              <a:t>쓰기 과제</a:t>
            </a:r>
            <a:r>
              <a:rPr lang="en-US" altLang="ko-KR" sz="2000" dirty="0"/>
              <a:t>)</a:t>
            </a:r>
            <a:endParaRPr lang="en-US" sz="2000" dirty="0"/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2392F666-D5D0-8948-ABFD-F92876B6BB4D}"/>
              </a:ext>
            </a:extLst>
          </p:cNvPr>
          <p:cNvSpPr txBox="1"/>
          <p:nvPr/>
        </p:nvSpPr>
        <p:spPr>
          <a:xfrm>
            <a:off x="4680024" y="1412776"/>
            <a:ext cx="4068439" cy="4708981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8925" indent="-288925">
              <a:lnSpc>
                <a:spcPct val="150000"/>
              </a:lnSpc>
              <a:buAutoNum type="arabicPeriod"/>
            </a:pPr>
            <a:r>
              <a:rPr lang="ko-KR" altLang="en-US" sz="2000" dirty="0"/>
              <a:t>영상에 나오는 다음 단어로 짧은 문장을 지어 보세요</a:t>
            </a:r>
            <a:r>
              <a:rPr lang="en-US" altLang="ko-KR" sz="2000" dirty="0"/>
              <a:t>.</a:t>
            </a:r>
          </a:p>
          <a:p>
            <a:pPr marL="800100" lvl="1" indent="-342900">
              <a:lnSpc>
                <a:spcPct val="150000"/>
              </a:lnSpc>
              <a:buAutoNum type="arabicParenR"/>
            </a:pPr>
            <a:r>
              <a:rPr lang="ko-KR" altLang="en-US" sz="2000" dirty="0"/>
              <a:t>착한 농부</a:t>
            </a:r>
            <a:endParaRPr lang="en-US" altLang="ko-KR" sz="2000" dirty="0"/>
          </a:p>
          <a:p>
            <a:pPr marL="800100" lvl="1" indent="-342900">
              <a:lnSpc>
                <a:spcPct val="150000"/>
              </a:lnSpc>
              <a:buAutoNum type="arabicParenR"/>
            </a:pPr>
            <a:r>
              <a:rPr lang="ko-KR" altLang="en-US" sz="2000" dirty="0"/>
              <a:t>맷돌을 돌리다</a:t>
            </a:r>
            <a:endParaRPr lang="en-US" altLang="ko-KR" sz="2000" dirty="0"/>
          </a:p>
          <a:p>
            <a:pPr marL="800100" lvl="1" indent="-342900">
              <a:lnSpc>
                <a:spcPct val="150000"/>
              </a:lnSpc>
              <a:buAutoNum type="arabicParenR"/>
            </a:pPr>
            <a:r>
              <a:rPr lang="ko-KR" altLang="en-US" sz="2000" dirty="0" err="1"/>
              <a:t>경사났네</a:t>
            </a:r>
            <a:r>
              <a:rPr lang="en-US" altLang="ko-KR" sz="2000" dirty="0"/>
              <a:t>!</a:t>
            </a:r>
          </a:p>
          <a:p>
            <a:pPr marL="800100" lvl="1" indent="-342900">
              <a:lnSpc>
                <a:spcPct val="150000"/>
              </a:lnSpc>
              <a:buAutoNum type="arabicParenR"/>
            </a:pPr>
            <a:r>
              <a:rPr lang="ko-KR" altLang="en-US" sz="2000" dirty="0"/>
              <a:t>배가 가라앉다</a:t>
            </a:r>
            <a:endParaRPr lang="en-US" altLang="ko-KR" sz="2000" dirty="0"/>
          </a:p>
          <a:p>
            <a:pPr marL="457200" indent="-457200">
              <a:lnSpc>
                <a:spcPct val="150000"/>
              </a:lnSpc>
              <a:buAutoNum type="arabicParenR"/>
            </a:pPr>
            <a:endParaRPr lang="en-US" altLang="ko-KR" sz="2000" dirty="0"/>
          </a:p>
          <a:p>
            <a:pPr marL="288925" indent="-288925">
              <a:lnSpc>
                <a:spcPct val="150000"/>
              </a:lnSpc>
            </a:pPr>
            <a:r>
              <a:rPr lang="en-US" altLang="ko-KR" sz="2000" dirty="0"/>
              <a:t>2.</a:t>
            </a:r>
            <a:r>
              <a:rPr lang="ko-KR" altLang="en-US" sz="2000" dirty="0"/>
              <a:t> 이 전래 동화에서는 지금의 바닷물이 왜 짜게 되었다고 설명하나요</a:t>
            </a:r>
            <a:r>
              <a:rPr lang="en-US" altLang="ko-KR" sz="2000" dirty="0"/>
              <a:t>?</a:t>
            </a:r>
          </a:p>
        </p:txBody>
      </p:sp>
      <p:sp>
        <p:nvSpPr>
          <p:cNvPr id="7" name="Google Shape;182;p29">
            <a:extLst>
              <a:ext uri="{FF2B5EF4-FFF2-40B4-BE49-F238E27FC236}">
                <a16:creationId xmlns="" xmlns:a16="http://schemas.microsoft.com/office/drawing/2014/main" id="{B81CADC0-5CC1-BB40-BC3C-A706BBBBD204}"/>
              </a:ext>
            </a:extLst>
          </p:cNvPr>
          <p:cNvSpPr txBox="1"/>
          <p:nvPr/>
        </p:nvSpPr>
        <p:spPr>
          <a:xfrm>
            <a:off x="0" y="6411732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5" name="Picture 4" descr="A picture containing room&#10;&#10;Description automatically generated">
            <a:extLst>
              <a:ext uri="{FF2B5EF4-FFF2-40B4-BE49-F238E27FC236}">
                <a16:creationId xmlns="" xmlns:a16="http://schemas.microsoft.com/office/drawing/2014/main" id="{E71121D5-10C3-D440-87F7-A1C5FC388F9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8" y="1687861"/>
            <a:ext cx="4068439" cy="391471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260216501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6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984CD88B-1B8B-5143-983D-6D4E8C254F0C}"/>
              </a:ext>
            </a:extLst>
          </p:cNvPr>
          <p:cNvSpPr>
            <a:spLocks noGrp="1"/>
          </p:cNvSpPr>
          <p:nvPr>
            <p:ph type="title"/>
          </p:nvPr>
        </p:nvSpPr>
        <p:spPr/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r>
              <a:rPr lang="en-US" dirty="0" err="1" smtClean="0"/>
              <a:t>Flipgrid</a:t>
            </a:r>
            <a:r>
              <a:rPr lang="ko-KR" altLang="en-US" sz="3200" dirty="0" smtClean="0"/>
              <a:t>에서 </a:t>
            </a:r>
            <a:r>
              <a:rPr lang="ko-KR" altLang="en-US" sz="3200" dirty="0"/>
              <a:t>영상 녹화하기</a:t>
            </a:r>
            <a:endParaRPr lang="en-US" sz="32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48AFF83A-A9B4-9746-BA29-9ECACFC7D0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00207"/>
            <a:ext cx="8363272" cy="2548874"/>
          </a:xfrm>
          <a:solidFill>
            <a:schemeClr val="accent5">
              <a:lumMod val="90000"/>
            </a:schemeClr>
          </a:solidFill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/>
          <a:p>
            <a:r>
              <a:rPr lang="en-US" sz="2400" dirty="0" err="1" smtClean="0">
                <a:solidFill>
                  <a:schemeClr val="tx1"/>
                </a:solidFill>
              </a:rPr>
              <a:t>Flipgrid</a:t>
            </a:r>
            <a:r>
              <a:rPr lang="ko-KR" altLang="en-US" sz="2400" dirty="0" smtClean="0">
                <a:solidFill>
                  <a:schemeClr val="tx1"/>
                </a:solidFill>
              </a:rPr>
              <a:t>에서 </a:t>
            </a:r>
            <a:r>
              <a:rPr lang="ko-KR" altLang="en-US" sz="2400" dirty="0">
                <a:solidFill>
                  <a:schemeClr val="tx1"/>
                </a:solidFill>
              </a:rPr>
              <a:t>교사가 영상 녹화를 해서 과제를 남기고 학생들이 과제를 영상으로 제출하기</a:t>
            </a:r>
            <a:endParaRPr lang="en-US" altLang="ko-KR" sz="2400" dirty="0">
              <a:solidFill>
                <a:schemeClr val="tx1"/>
              </a:solidFill>
            </a:endParaRPr>
          </a:p>
          <a:p>
            <a:r>
              <a:rPr lang="ko-KR" altLang="en-US" sz="2400" dirty="0">
                <a:solidFill>
                  <a:schemeClr val="tx1"/>
                </a:solidFill>
              </a:rPr>
              <a:t>교사</a:t>
            </a:r>
            <a:r>
              <a:rPr lang="en-US" altLang="ko-KR" sz="2400" dirty="0">
                <a:solidFill>
                  <a:schemeClr val="tx1"/>
                </a:solidFill>
              </a:rPr>
              <a:t>:</a:t>
            </a:r>
            <a:r>
              <a:rPr lang="ko-KR" altLang="en-US" sz="2400" dirty="0">
                <a:solidFill>
                  <a:schemeClr val="tx1"/>
                </a:solidFill>
              </a:rPr>
              <a:t> </a:t>
            </a:r>
            <a:r>
              <a:rPr lang="en-US" sz="2400" dirty="0" smtClean="0">
                <a:solidFill>
                  <a:schemeClr val="tx1"/>
                </a:solidFill>
              </a:rPr>
              <a:t>Flipgrid.com</a:t>
            </a:r>
            <a:r>
              <a:rPr lang="ko-KR" altLang="en-US" sz="2400" dirty="0" smtClean="0">
                <a:solidFill>
                  <a:schemeClr val="tx1"/>
                </a:solidFill>
              </a:rPr>
              <a:t>으로 </a:t>
            </a:r>
            <a:r>
              <a:rPr lang="ko-KR" altLang="en-US" sz="2400" dirty="0">
                <a:solidFill>
                  <a:schemeClr val="tx1"/>
                </a:solidFill>
              </a:rPr>
              <a:t>들어가 </a:t>
            </a:r>
            <a:r>
              <a:rPr lang="en-US" sz="2400" dirty="0">
                <a:solidFill>
                  <a:schemeClr val="tx1"/>
                </a:solidFill>
              </a:rPr>
              <a:t>sign </a:t>
            </a:r>
            <a:r>
              <a:rPr lang="en-US" sz="2400" dirty="0" smtClean="0">
                <a:solidFill>
                  <a:schemeClr val="tx1"/>
                </a:solidFill>
              </a:rPr>
              <a:t>up</a:t>
            </a:r>
            <a:r>
              <a:rPr lang="ko-KR" altLang="en-US" sz="2400" dirty="0" smtClean="0">
                <a:solidFill>
                  <a:schemeClr val="tx1"/>
                </a:solidFill>
              </a:rPr>
              <a:t>을 </a:t>
            </a:r>
            <a:r>
              <a:rPr lang="ko-KR" altLang="en-US" sz="2400" dirty="0">
                <a:solidFill>
                  <a:schemeClr val="tx1"/>
                </a:solidFill>
              </a:rPr>
              <a:t>하고 반을 새로 만들어 자유롭게 사용하면 됨 </a:t>
            </a:r>
            <a:r>
              <a:rPr lang="en-US" altLang="ko-KR" sz="2400" dirty="0">
                <a:solidFill>
                  <a:schemeClr val="tx1"/>
                </a:solidFill>
              </a:rPr>
              <a:t>(</a:t>
            </a:r>
            <a:r>
              <a:rPr lang="ko-KR" altLang="en-US" sz="2400" dirty="0">
                <a:solidFill>
                  <a:schemeClr val="tx1"/>
                </a:solidFill>
              </a:rPr>
              <a:t>무료 사이트</a:t>
            </a:r>
            <a:r>
              <a:rPr lang="en-US" altLang="ko-KR" sz="2400" dirty="0">
                <a:solidFill>
                  <a:schemeClr val="tx1"/>
                </a:solidFill>
              </a:rPr>
              <a:t>).</a:t>
            </a:r>
          </a:p>
          <a:p>
            <a:r>
              <a:rPr lang="ko-KR" altLang="en-US" sz="2400" dirty="0">
                <a:solidFill>
                  <a:schemeClr val="tx1"/>
                </a:solidFill>
              </a:rPr>
              <a:t>학생</a:t>
            </a:r>
            <a:r>
              <a:rPr lang="en-US" altLang="ko-KR" sz="2400" dirty="0">
                <a:solidFill>
                  <a:schemeClr val="tx1"/>
                </a:solidFill>
              </a:rPr>
              <a:t>:</a:t>
            </a:r>
            <a:r>
              <a:rPr lang="ko-KR" altLang="en-US" sz="2400" dirty="0">
                <a:solidFill>
                  <a:schemeClr val="tx1"/>
                </a:solidFill>
              </a:rPr>
              <a:t> 오늘의 과제 </a:t>
            </a:r>
            <a:r>
              <a:rPr lang="en-US" altLang="ko-KR" sz="2400" dirty="0">
                <a:solidFill>
                  <a:schemeClr val="tx1"/>
                </a:solidFill>
              </a:rPr>
              <a:t>–</a:t>
            </a:r>
            <a:r>
              <a:rPr lang="ko-KR" altLang="en-US" sz="2400" dirty="0">
                <a:solidFill>
                  <a:schemeClr val="tx1"/>
                </a:solidFill>
              </a:rPr>
              <a:t> </a:t>
            </a:r>
            <a:r>
              <a:rPr lang="en-US" altLang="ko-KR" sz="2400" dirty="0">
                <a:solidFill>
                  <a:schemeClr val="tx1"/>
                </a:solidFill>
              </a:rPr>
              <a:t>“</a:t>
            </a:r>
            <a:r>
              <a:rPr lang="ko-KR" altLang="en-US" sz="2400" dirty="0">
                <a:solidFill>
                  <a:schemeClr val="tx1"/>
                </a:solidFill>
              </a:rPr>
              <a:t>추억의 생일 파티</a:t>
            </a:r>
            <a:r>
              <a:rPr lang="en-US" altLang="ko-KR" sz="2400" dirty="0">
                <a:solidFill>
                  <a:schemeClr val="tx1"/>
                </a:solidFill>
              </a:rPr>
              <a:t>”</a:t>
            </a:r>
            <a:r>
              <a:rPr lang="ko-KR" altLang="en-US" sz="2400" dirty="0">
                <a:solidFill>
                  <a:schemeClr val="tx1"/>
                </a:solidFill>
              </a:rPr>
              <a:t>에 대해 </a:t>
            </a:r>
            <a:r>
              <a:rPr lang="ko-KR" altLang="en-US" sz="2400" dirty="0" smtClean="0">
                <a:solidFill>
                  <a:schemeClr val="tx1"/>
                </a:solidFill>
              </a:rPr>
              <a:t>이야기하기 </a:t>
            </a:r>
            <a:r>
              <a:rPr lang="en-US" altLang="ko-KR" sz="2000" dirty="0">
                <a:solidFill>
                  <a:schemeClr val="tx1"/>
                </a:solidFill>
              </a:rPr>
              <a:t>(</a:t>
            </a:r>
            <a:r>
              <a:rPr lang="ko-KR" altLang="en-US" sz="2000" dirty="0">
                <a:solidFill>
                  <a:schemeClr val="tx1"/>
                </a:solidFill>
              </a:rPr>
              <a:t>가장 기억에 남는 생일 파티</a:t>
            </a:r>
            <a:r>
              <a:rPr lang="en-US" altLang="ko-KR" sz="2000" dirty="0">
                <a:solidFill>
                  <a:schemeClr val="tx1"/>
                </a:solidFill>
              </a:rPr>
              <a:t>)</a:t>
            </a:r>
            <a:r>
              <a:rPr lang="en-US" sz="2000" dirty="0">
                <a:solidFill>
                  <a:schemeClr val="tx1"/>
                </a:solidFill>
                <a:hlinkClick r:id="rId2" tooltip="Flipgrid | ebc44cbe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/>
            </a:r>
            <a:br>
              <a:rPr lang="en-US" sz="2000" dirty="0">
                <a:solidFill>
                  <a:schemeClr val="tx1"/>
                </a:solidFill>
                <a:hlinkClick r:id="rId2" tooltip="Flipgrid | ebc44cbe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</a:br>
            <a:endParaRPr lang="en-US" sz="2000" dirty="0">
              <a:solidFill>
                <a:schemeClr val="tx1"/>
              </a:solidFill>
            </a:endParaRPr>
          </a:p>
          <a:p>
            <a:pPr lvl="3"/>
            <a:endParaRPr lang="en-US" dirty="0"/>
          </a:p>
        </p:txBody>
      </p:sp>
      <p:pic>
        <p:nvPicPr>
          <p:cNvPr id="5" name="Picture 4" descr="A screenshot of a cell phone&#10;&#10;Description automatically generated">
            <a:extLst>
              <a:ext uri="{FF2B5EF4-FFF2-40B4-BE49-F238E27FC236}">
                <a16:creationId xmlns="" xmlns:a16="http://schemas.microsoft.com/office/drawing/2014/main" id="{A20FD400-FF73-BC4E-B05A-A88B766EC58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4221089"/>
            <a:ext cx="8229600" cy="2088232"/>
          </a:xfrm>
          <a:prstGeom prst="rect">
            <a:avLst/>
          </a:prstGeom>
        </p:spPr>
      </p:pic>
      <p:sp>
        <p:nvSpPr>
          <p:cNvPr id="6" name="Google Shape;182;p29">
            <a:extLst>
              <a:ext uri="{FF2B5EF4-FFF2-40B4-BE49-F238E27FC236}">
                <a16:creationId xmlns="" xmlns:a16="http://schemas.microsoft.com/office/drawing/2014/main" id="{597A7106-FA53-FA44-90F9-D9FD64044164}"/>
              </a:ext>
            </a:extLst>
          </p:cNvPr>
          <p:cNvSpPr txBox="1"/>
          <p:nvPr/>
        </p:nvSpPr>
        <p:spPr>
          <a:xfrm>
            <a:off x="0" y="6328886"/>
            <a:ext cx="9144000" cy="55552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563754398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="" xmlns:a16="http://schemas.microsoft.com/office/drawing/2014/main" id="{62E06BE0-6F75-4949-8A2D-9B5908408CE9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rgbClr val="00B0F0"/>
          </a:solidFill>
          <a:ln>
            <a:noFill/>
          </a:ln>
        </p:spPr>
        <p:txBody>
          <a:bodyPr/>
          <a:lstStyle/>
          <a:p>
            <a:pPr>
              <a:defRPr/>
            </a:pPr>
            <a:r>
              <a:rPr kumimoji="1" lang="x-none" altLang="en-US" dirty="0"/>
              <a:t>오늘의</a:t>
            </a:r>
            <a:r>
              <a:rPr kumimoji="1" lang="ko-KR" altLang="en-US" dirty="0"/>
              <a:t> </a:t>
            </a:r>
            <a:r>
              <a:rPr kumimoji="1" lang="x-none" altLang="en-US" dirty="0"/>
              <a:t>숙제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="" xmlns:a16="http://schemas.microsoft.com/office/drawing/2014/main" id="{72C897D7-421F-C645-AD1B-3B11287D528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7544" y="1417644"/>
            <a:ext cx="8229600" cy="4747665"/>
          </a:xfrm>
        </p:spPr>
        <p:txBody>
          <a:bodyPr/>
          <a:lstStyle/>
          <a:p>
            <a:pPr marL="0" indent="0">
              <a:buNone/>
              <a:defRPr/>
            </a:pPr>
            <a:r>
              <a:rPr lang="en-US" altLang="ko-KR" sz="2400" dirty="0"/>
              <a:t>1.</a:t>
            </a:r>
            <a:r>
              <a:rPr lang="ko-KR" altLang="en-US" sz="2400" dirty="0"/>
              <a:t> </a:t>
            </a:r>
            <a:r>
              <a:rPr lang="x-none" altLang="en-US" sz="2400" dirty="0"/>
              <a:t>오늘의</a:t>
            </a:r>
            <a:r>
              <a:rPr lang="ko-KR" altLang="en-US" sz="2400" dirty="0"/>
              <a:t> </a:t>
            </a:r>
            <a:r>
              <a:rPr lang="en-US" altLang="ko-KR" sz="2400" dirty="0"/>
              <a:t>3</a:t>
            </a:r>
            <a:r>
              <a:rPr lang="ko-KR" altLang="en-US" sz="2400" dirty="0"/>
              <a:t>과 문법 </a:t>
            </a:r>
            <a:r>
              <a:rPr lang="en-US" altLang="x-none" sz="2400" dirty="0"/>
              <a:t>PPT </a:t>
            </a:r>
            <a:r>
              <a:rPr lang="x-none" altLang="x-none" sz="2400" dirty="0"/>
              <a:t>복습</a:t>
            </a:r>
            <a:r>
              <a:rPr lang="x-none" altLang="en-US" sz="2400" dirty="0"/>
              <a:t>하기</a:t>
            </a:r>
            <a:endParaRPr lang="x-none" altLang="x-none" sz="2400" dirty="0"/>
          </a:p>
          <a:p>
            <a:pPr marL="0" indent="0">
              <a:buNone/>
              <a:defRPr/>
            </a:pPr>
            <a:r>
              <a:rPr lang="ko-KR" altLang="en-US" sz="2400" dirty="0"/>
              <a:t>    </a:t>
            </a:r>
            <a:r>
              <a:rPr lang="en-US" altLang="ko-KR" sz="2400" dirty="0"/>
              <a:t>&lt;</a:t>
            </a:r>
            <a:r>
              <a:rPr lang="ko-KR" altLang="en-US" sz="2400" dirty="0"/>
              <a:t>미래에서 온 소녀</a:t>
            </a:r>
            <a:r>
              <a:rPr lang="en-US" altLang="ko-KR" sz="2400" dirty="0"/>
              <a:t>&gt;</a:t>
            </a:r>
            <a:r>
              <a:rPr lang="ko-KR" altLang="en-US" sz="2400" dirty="0"/>
              <a:t> </a:t>
            </a:r>
            <a:r>
              <a:rPr lang="en-US" altLang="ko-KR" sz="2400" dirty="0"/>
              <a:t>4</a:t>
            </a:r>
            <a:r>
              <a:rPr lang="ko-KR" altLang="en-US" sz="2400" dirty="0"/>
              <a:t>차 산업혁명 영상 </a:t>
            </a:r>
            <a:r>
              <a:rPr lang="x-none" altLang="x-none" sz="2400" dirty="0"/>
              <a:t>질문</a:t>
            </a:r>
            <a:r>
              <a:rPr lang="ko-KR" altLang="en-US" sz="2400" dirty="0"/>
              <a:t> </a:t>
            </a:r>
            <a:r>
              <a:rPr lang="x-none" altLang="x-none" sz="2400" dirty="0"/>
              <a:t>답하기</a:t>
            </a:r>
            <a:endParaRPr lang="en-US" altLang="x-none" sz="2400" dirty="0"/>
          </a:p>
          <a:p>
            <a:pPr marL="0" indent="0">
              <a:buNone/>
              <a:defRPr/>
            </a:pPr>
            <a:r>
              <a:rPr lang="ko-KR" altLang="en-US" sz="2400" dirty="0"/>
              <a:t>    </a:t>
            </a:r>
            <a:r>
              <a:rPr lang="en-US" altLang="ko-KR" sz="2400" dirty="0"/>
              <a:t>‘</a:t>
            </a:r>
            <a:r>
              <a:rPr lang="ko-KR" altLang="en-US" sz="2400" dirty="0"/>
              <a:t>미래 사회</a:t>
            </a:r>
            <a:r>
              <a:rPr lang="en-US" altLang="ko-KR" sz="2400" dirty="0"/>
              <a:t>’</a:t>
            </a:r>
            <a:r>
              <a:rPr lang="ko-KR" altLang="en-US" sz="2400" dirty="0"/>
              <a:t> 주제의 글쓰기 숙제</a:t>
            </a:r>
            <a:endParaRPr lang="en-US" altLang="ko-KR" sz="2400" dirty="0"/>
          </a:p>
          <a:p>
            <a:pPr marL="0" indent="0">
              <a:buNone/>
              <a:defRPr/>
            </a:pPr>
            <a:r>
              <a:rPr lang="en-US" altLang="ko-KR" sz="2400" dirty="0"/>
              <a:t>2.</a:t>
            </a:r>
            <a:r>
              <a:rPr lang="ko-KR" altLang="en-US" sz="2400" dirty="0"/>
              <a:t> </a:t>
            </a:r>
            <a:r>
              <a:rPr lang="en-US" altLang="ko-KR" sz="2400" dirty="0" smtClean="0"/>
              <a:t>Quizlet</a:t>
            </a:r>
            <a:r>
              <a:rPr lang="ko-KR" altLang="en-US" sz="2400" dirty="0" smtClean="0"/>
              <a:t>으로 </a:t>
            </a:r>
            <a:r>
              <a:rPr lang="en-US" altLang="ko-KR" sz="2400" dirty="0"/>
              <a:t>3</a:t>
            </a:r>
            <a:r>
              <a:rPr lang="ko-KR" altLang="en-US" sz="2400" dirty="0"/>
              <a:t>과 단어 공부하기</a:t>
            </a:r>
            <a:endParaRPr lang="en-US" altLang="ko-KR" sz="2400" dirty="0"/>
          </a:p>
          <a:p>
            <a:pPr marL="0" indent="0">
              <a:buNone/>
              <a:defRPr/>
            </a:pPr>
            <a:r>
              <a:rPr lang="ko-KR" altLang="en-US" sz="2400" dirty="0"/>
              <a:t>    </a:t>
            </a:r>
            <a:r>
              <a:rPr lang="en-US" sz="2400" dirty="0">
                <a:hlinkClick r:id="rId2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http://gg.gg/i69t8</a:t>
            </a:r>
            <a:endParaRPr lang="en-US" altLang="ko-KR" sz="2400" dirty="0"/>
          </a:p>
          <a:p>
            <a:pPr marL="0" indent="0">
              <a:buNone/>
              <a:defRPr/>
            </a:pPr>
            <a:r>
              <a:rPr lang="en-US" altLang="ko-KR" sz="2400" dirty="0"/>
              <a:t>3.</a:t>
            </a:r>
            <a:r>
              <a:rPr lang="ko-KR" altLang="en-US" sz="2400" dirty="0"/>
              <a:t> </a:t>
            </a:r>
            <a:r>
              <a:rPr lang="en-US" altLang="ko-KR" sz="2400" dirty="0"/>
              <a:t>Workbook P</a:t>
            </a:r>
            <a:r>
              <a:rPr lang="en-US" altLang="ko-KR" sz="2400" dirty="0" smtClean="0"/>
              <a:t>. 16-17 </a:t>
            </a:r>
            <a:r>
              <a:rPr lang="ko-KR" altLang="en-US" sz="2400" dirty="0"/>
              <a:t>문제 풀기 </a:t>
            </a:r>
            <a:r>
              <a:rPr lang="en-US" altLang="ko-KR" sz="2400" dirty="0"/>
              <a:t>(3</a:t>
            </a:r>
            <a:r>
              <a:rPr lang="ko-KR" altLang="en-US" sz="2400" dirty="0"/>
              <a:t>과</a:t>
            </a:r>
            <a:r>
              <a:rPr lang="en-US" altLang="ko-KR" sz="2400" dirty="0"/>
              <a:t>)</a:t>
            </a:r>
          </a:p>
          <a:p>
            <a:pPr marL="0" indent="0">
              <a:buNone/>
              <a:defRPr/>
            </a:pPr>
            <a:r>
              <a:rPr lang="en-US" altLang="ko-KR" sz="2400" dirty="0"/>
              <a:t>4.</a:t>
            </a:r>
            <a:r>
              <a:rPr lang="ko-KR" altLang="en-US" sz="2400" dirty="0"/>
              <a:t> </a:t>
            </a:r>
            <a:r>
              <a:rPr lang="en-US" altLang="ko-KR" sz="2400" dirty="0"/>
              <a:t>&lt;</a:t>
            </a:r>
            <a:r>
              <a:rPr lang="ko-KR" altLang="en-US" sz="2400" dirty="0"/>
              <a:t>사이 좋은 친구</a:t>
            </a:r>
            <a:r>
              <a:rPr lang="en-US" altLang="ko-KR" sz="2400" dirty="0"/>
              <a:t>&gt;,</a:t>
            </a:r>
            <a:r>
              <a:rPr lang="ko-KR" altLang="en-US" sz="2400" dirty="0"/>
              <a:t> </a:t>
            </a:r>
            <a:r>
              <a:rPr lang="en-US" altLang="ko-KR" sz="2400" dirty="0"/>
              <a:t>&lt;</a:t>
            </a:r>
            <a:r>
              <a:rPr lang="ko-KR" altLang="en-US" sz="2400" dirty="0"/>
              <a:t>요술 맷돌</a:t>
            </a:r>
            <a:r>
              <a:rPr lang="en-US" altLang="ko-KR" sz="2400" dirty="0"/>
              <a:t>&gt;</a:t>
            </a:r>
            <a:r>
              <a:rPr lang="ko-KR" altLang="en-US" sz="2400" dirty="0"/>
              <a:t> 영상 질문에 답하기</a:t>
            </a:r>
            <a:endParaRPr lang="en-US" altLang="ko-KR" sz="2400" dirty="0"/>
          </a:p>
          <a:p>
            <a:pPr marL="0" indent="0">
              <a:buNone/>
              <a:defRPr/>
            </a:pPr>
            <a:r>
              <a:rPr lang="en-US" altLang="ko-KR" sz="2400" dirty="0"/>
              <a:t>5.</a:t>
            </a:r>
            <a:r>
              <a:rPr lang="ko-KR" altLang="en-US" sz="2400" dirty="0"/>
              <a:t> </a:t>
            </a:r>
            <a:r>
              <a:rPr lang="en-US" altLang="ko-KR" sz="2400" dirty="0" err="1" smtClean="0"/>
              <a:t>Flipgrid</a:t>
            </a:r>
            <a:r>
              <a:rPr lang="ko-KR" altLang="en-US" sz="2400" dirty="0" smtClean="0"/>
              <a:t>에서 </a:t>
            </a:r>
            <a:r>
              <a:rPr lang="ko-KR" altLang="en-US" sz="2400" dirty="0"/>
              <a:t>말하기 영상 녹화 과제 하기 </a:t>
            </a:r>
            <a:r>
              <a:rPr lang="en-US" altLang="ko-KR" sz="2400" dirty="0"/>
              <a:t>(</a:t>
            </a:r>
            <a:r>
              <a:rPr lang="ko-KR" altLang="en-US" sz="2400" dirty="0"/>
              <a:t>생일파티</a:t>
            </a:r>
            <a:r>
              <a:rPr lang="en-US" altLang="ko-KR" sz="2400" dirty="0"/>
              <a:t>)</a:t>
            </a:r>
          </a:p>
          <a:p>
            <a:pPr marL="0" indent="0">
              <a:buNone/>
              <a:defRPr/>
            </a:pPr>
            <a:r>
              <a:rPr lang="en-US" altLang="ko-KR" sz="2400" dirty="0"/>
              <a:t>6</a:t>
            </a:r>
            <a:r>
              <a:rPr lang="en-US" altLang="x-none" sz="2400" dirty="0"/>
              <a:t>. </a:t>
            </a:r>
            <a:r>
              <a:rPr lang="x-none" altLang="x-none" sz="2400" dirty="0"/>
              <a:t>일기</a:t>
            </a:r>
            <a:r>
              <a:rPr lang="en-US" altLang="x-none" sz="2400" dirty="0"/>
              <a:t> 1</a:t>
            </a:r>
            <a:r>
              <a:rPr lang="x-none" altLang="x-none" sz="2400" dirty="0"/>
              <a:t>주일</a:t>
            </a:r>
            <a:r>
              <a:rPr lang="en-US" altLang="x-none" sz="2400" dirty="0"/>
              <a:t> 1</a:t>
            </a:r>
            <a:r>
              <a:rPr lang="x-none" altLang="x-none" sz="2400" dirty="0" smtClean="0"/>
              <a:t>회</a:t>
            </a:r>
            <a:r>
              <a:rPr lang="en-US" altLang="x-none" sz="2400" dirty="0" smtClean="0"/>
              <a:t> </a:t>
            </a:r>
            <a:r>
              <a:rPr lang="x-none" altLang="x-none" sz="2400" dirty="0" smtClean="0"/>
              <a:t>이상 </a:t>
            </a:r>
            <a:r>
              <a:rPr lang="x-none" altLang="en-US" sz="2400" dirty="0"/>
              <a:t>쓰기</a:t>
            </a:r>
            <a:endParaRPr lang="x-none" altLang="x-none" sz="2400" dirty="0"/>
          </a:p>
          <a:p>
            <a:pPr marL="0" indent="0">
              <a:buNone/>
              <a:defRPr/>
            </a:pPr>
            <a:r>
              <a:rPr lang="en-US" altLang="ko-KR" sz="2400" dirty="0"/>
              <a:t>7.</a:t>
            </a:r>
            <a:r>
              <a:rPr lang="ko-KR" altLang="en-US" sz="2400" dirty="0"/>
              <a:t> 한국 동화책 </a:t>
            </a:r>
            <a:r>
              <a:rPr lang="en-US" altLang="ko-KR" sz="2400" dirty="0"/>
              <a:t>1</a:t>
            </a:r>
            <a:r>
              <a:rPr lang="ko-KR" altLang="en-US" sz="2400" dirty="0"/>
              <a:t>권 </a:t>
            </a:r>
            <a:r>
              <a:rPr lang="x-none" altLang="x-none" sz="2400" dirty="0"/>
              <a:t>읽고 내용 요약</a:t>
            </a:r>
            <a:r>
              <a:rPr lang="x-none" altLang="en-US" sz="2400" dirty="0"/>
              <a:t> </a:t>
            </a:r>
            <a:r>
              <a:rPr lang="en-US" altLang="x-none" sz="2400" dirty="0"/>
              <a:t>(</a:t>
            </a:r>
            <a:r>
              <a:rPr lang="ko-KR" altLang="en-US" sz="2400" dirty="0"/>
              <a:t>선택 숙제</a:t>
            </a:r>
            <a:r>
              <a:rPr lang="en-US" altLang="ko-KR" sz="2400" dirty="0"/>
              <a:t>)</a:t>
            </a:r>
            <a:endParaRPr lang="x-none" altLang="x-none" sz="2400" dirty="0"/>
          </a:p>
          <a:p>
            <a:pPr>
              <a:defRPr/>
            </a:pPr>
            <a:endParaRPr kumimoji="1" lang="en-US" altLang="en-US" dirty="0"/>
          </a:p>
          <a:p>
            <a:pPr>
              <a:defRPr/>
            </a:pPr>
            <a:endParaRPr kumimoji="1" lang="x-none" altLang="en-US" dirty="0"/>
          </a:p>
        </p:txBody>
      </p:sp>
      <p:sp>
        <p:nvSpPr>
          <p:cNvPr id="5" name="Google Shape;182;p29">
            <a:extLst>
              <a:ext uri="{FF2B5EF4-FFF2-40B4-BE49-F238E27FC236}">
                <a16:creationId xmlns="" xmlns:a16="http://schemas.microsoft.com/office/drawing/2014/main" id="{6414BA81-DF63-E44E-8B62-0ECFB08A8A70}"/>
              </a:ext>
            </a:extLst>
          </p:cNvPr>
          <p:cNvSpPr txBox="1"/>
          <p:nvPr/>
        </p:nvSpPr>
        <p:spPr>
          <a:xfrm>
            <a:off x="10344" y="6345181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414800295"/>
      </p:ext>
    </p:extLst>
  </p:cSld>
  <p:clrMapOvr>
    <a:masterClrMapping/>
  </p:clrMapOvr>
  <mc:AlternateContent xmlns:mc="http://schemas.openxmlformats.org/markup-compatibility/2006">
    <mc:Choice xmlns=""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1" name="제목 1">
            <a:extLst>
              <a:ext uri="{FF2B5EF4-FFF2-40B4-BE49-F238E27FC236}">
                <a16:creationId xmlns="" xmlns:a16="http://schemas.microsoft.com/office/drawing/2014/main" id="{86FB7294-E565-4341-8A59-C6E8946EB3A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260648"/>
            <a:ext cx="8229600" cy="1872208"/>
          </a:xfrm>
          <a:solidFill>
            <a:srgbClr val="92D050"/>
          </a:solidFill>
        </p:spPr>
        <p:txBody>
          <a:bodyPr/>
          <a:lstStyle/>
          <a:p>
            <a:r>
              <a:rPr kumimoji="1" lang="en-US" altLang="en-US"/>
              <a:t>수고하셨습니다</a:t>
            </a:r>
            <a:r>
              <a:rPr kumimoji="1" lang="en-US" altLang="ko-KR"/>
              <a:t>!</a:t>
            </a:r>
            <a:endParaRPr kumimoji="1" lang="en-US" altLang="en-US"/>
          </a:p>
        </p:txBody>
      </p:sp>
      <p:pic>
        <p:nvPicPr>
          <p:cNvPr id="97282" name="내용 개체 틀 4">
            <a:extLst>
              <a:ext uri="{FF2B5EF4-FFF2-40B4-BE49-F238E27FC236}">
                <a16:creationId xmlns="" xmlns:a16="http://schemas.microsoft.com/office/drawing/2014/main" id="{1B4F6EAB-410E-7C4F-BB33-51BFCD8187A4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051056" y="2276873"/>
            <a:ext cx="5184775" cy="3528392"/>
          </a:xfrm>
          <a:solidFill>
            <a:srgbClr val="FFFF00"/>
          </a:solidFill>
        </p:spPr>
      </p:pic>
      <p:sp>
        <p:nvSpPr>
          <p:cNvPr id="5" name="Google Shape;182;p29">
            <a:extLst>
              <a:ext uri="{FF2B5EF4-FFF2-40B4-BE49-F238E27FC236}">
                <a16:creationId xmlns="" xmlns:a16="http://schemas.microsoft.com/office/drawing/2014/main" id="{C5690704-2402-9D44-B971-CD830358D5A6}"/>
              </a:ext>
            </a:extLst>
          </p:cNvPr>
          <p:cNvSpPr txBox="1"/>
          <p:nvPr/>
        </p:nvSpPr>
        <p:spPr>
          <a:xfrm>
            <a:off x="10344" y="6345181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687975751"/>
      </p:ext>
    </p:extLst>
  </p:cSld>
  <p:clrMapOvr>
    <a:masterClrMapping/>
  </p:clrMapOvr>
  <mc:AlternateContent xmlns:mc="http://schemas.openxmlformats.org/markup-compatibility/2006">
    <mc:Choice xmlns=""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72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72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7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2" dur="2000" fill="hold"/>
                                        <p:tgtEl>
                                          <p:spTgt spid="9728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3" dur="2000" fill="hold"/>
                                        <p:tgtEl>
                                          <p:spTgt spid="97282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281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B5E96AD6-71FA-FF40-9F12-C56E8233F1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32656"/>
            <a:ext cx="7886700" cy="1757813"/>
          </a:xfr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2700" dirty="0"/>
              <a:t>References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F1F8F2CD-AB0E-6E4B-9633-DB81831602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2204864"/>
            <a:ext cx="7886700" cy="4032448"/>
          </a:xfrm>
          <a:solidFill>
            <a:schemeClr val="accent5">
              <a:lumMod val="7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>
            <a:normAutofit fontScale="25000" lnSpcReduction="20000"/>
          </a:bodyPr>
          <a:lstStyle/>
          <a:p>
            <a:endParaRPr lang="en-US" altLang="ko-KR" sz="2550" dirty="0"/>
          </a:p>
          <a:p>
            <a:pPr marL="0" indent="0">
              <a:lnSpc>
                <a:spcPct val="120000"/>
              </a:lnSpc>
              <a:buNone/>
            </a:pPr>
            <a:r>
              <a:rPr lang="en-US" altLang="ko-KR" sz="4800" dirty="0">
                <a:solidFill>
                  <a:schemeClr val="tx1"/>
                </a:solidFill>
              </a:rPr>
              <a:t>1</a:t>
            </a:r>
            <a:r>
              <a:rPr lang="en-US" altLang="ko-KR" sz="5600" dirty="0">
                <a:solidFill>
                  <a:schemeClr val="tx1"/>
                </a:solidFill>
              </a:rPr>
              <a:t>. </a:t>
            </a:r>
            <a:r>
              <a:rPr lang="ko-KR" altLang="en-US" sz="5600" dirty="0">
                <a:solidFill>
                  <a:schemeClr val="tx1"/>
                </a:solidFill>
              </a:rPr>
              <a:t>참조 교재</a:t>
            </a:r>
            <a:endParaRPr lang="en-US" altLang="ko-KR" sz="5600" dirty="0">
              <a:solidFill>
                <a:schemeClr val="tx1"/>
              </a:solidFill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ko-KR" altLang="en-US" sz="5600" dirty="0">
                <a:solidFill>
                  <a:schemeClr val="tx1"/>
                </a:solidFill>
              </a:rPr>
              <a:t>   </a:t>
            </a:r>
            <a:r>
              <a:rPr lang="en-US" altLang="ko-KR" sz="5600" dirty="0">
                <a:solidFill>
                  <a:schemeClr val="tx1"/>
                </a:solidFill>
              </a:rPr>
              <a:t>1)</a:t>
            </a:r>
            <a:r>
              <a:rPr lang="ko-KR" altLang="en-US" sz="5600" dirty="0">
                <a:solidFill>
                  <a:schemeClr val="tx1"/>
                </a:solidFill>
              </a:rPr>
              <a:t> 재외동포를 위한 한국어 </a:t>
            </a:r>
            <a:r>
              <a:rPr lang="en-US" altLang="ko-KR" sz="5600" dirty="0">
                <a:solidFill>
                  <a:schemeClr val="tx1"/>
                </a:solidFill>
              </a:rPr>
              <a:t>3-2 (</a:t>
            </a:r>
            <a:r>
              <a:rPr lang="ko-KR" altLang="en-US" sz="5600" dirty="0">
                <a:solidFill>
                  <a:schemeClr val="tx1"/>
                </a:solidFill>
              </a:rPr>
              <a:t>영어권</a:t>
            </a:r>
            <a:r>
              <a:rPr lang="en-US" altLang="ko-KR" sz="5600" dirty="0">
                <a:solidFill>
                  <a:schemeClr val="tx1"/>
                </a:solidFill>
              </a:rPr>
              <a:t>)</a:t>
            </a:r>
            <a:r>
              <a:rPr lang="ko-KR" altLang="en-US" sz="5600" dirty="0">
                <a:solidFill>
                  <a:schemeClr val="tx1"/>
                </a:solidFill>
              </a:rPr>
              <a:t> </a:t>
            </a:r>
            <a:r>
              <a:rPr lang="en-US" altLang="ko-KR" sz="5600" dirty="0">
                <a:solidFill>
                  <a:schemeClr val="tx1"/>
                </a:solidFill>
              </a:rPr>
              <a:t>Textbook and Workbook</a:t>
            </a:r>
            <a:r>
              <a:rPr lang="ko-KR" altLang="en-US" sz="5600" dirty="0">
                <a:solidFill>
                  <a:schemeClr val="tx1"/>
                </a:solidFill>
              </a:rPr>
              <a:t> </a:t>
            </a:r>
            <a:endParaRPr lang="en-US" altLang="ko-KR" sz="5600" dirty="0">
              <a:solidFill>
                <a:schemeClr val="tx1"/>
              </a:solidFill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ko-KR" altLang="en-US" sz="5600" dirty="0">
                <a:solidFill>
                  <a:schemeClr val="tx1"/>
                </a:solidFill>
              </a:rPr>
              <a:t>   </a:t>
            </a:r>
            <a:r>
              <a:rPr lang="en-US" altLang="ko-KR" sz="5600" dirty="0">
                <a:solidFill>
                  <a:schemeClr val="tx1"/>
                </a:solidFill>
              </a:rPr>
              <a:t>2)</a:t>
            </a:r>
            <a:r>
              <a:rPr lang="ko-KR" altLang="en-US" sz="5600" dirty="0">
                <a:solidFill>
                  <a:schemeClr val="tx1"/>
                </a:solidFill>
              </a:rPr>
              <a:t> 재외동포를 위한 한국어 </a:t>
            </a:r>
            <a:r>
              <a:rPr lang="en-US" altLang="ko-KR" sz="5600" dirty="0">
                <a:solidFill>
                  <a:schemeClr val="tx1"/>
                </a:solidFill>
              </a:rPr>
              <a:t>3-2</a:t>
            </a:r>
            <a:r>
              <a:rPr lang="ko-KR" altLang="en-US" sz="5600" dirty="0">
                <a:solidFill>
                  <a:schemeClr val="tx1"/>
                </a:solidFill>
              </a:rPr>
              <a:t> </a:t>
            </a:r>
            <a:r>
              <a:rPr lang="en-US" altLang="ko-KR" sz="5600" dirty="0">
                <a:solidFill>
                  <a:schemeClr val="tx1"/>
                </a:solidFill>
              </a:rPr>
              <a:t>(</a:t>
            </a:r>
            <a:r>
              <a:rPr lang="ko-KR" altLang="en-US" sz="5600" dirty="0">
                <a:solidFill>
                  <a:schemeClr val="tx1"/>
                </a:solidFill>
              </a:rPr>
              <a:t>범용</a:t>
            </a:r>
            <a:r>
              <a:rPr lang="en-US" altLang="ko-KR" sz="5600" dirty="0">
                <a:solidFill>
                  <a:schemeClr val="tx1"/>
                </a:solidFill>
              </a:rPr>
              <a:t>)</a:t>
            </a:r>
            <a:r>
              <a:rPr lang="ko-KR" altLang="en-US" sz="5600" dirty="0">
                <a:solidFill>
                  <a:schemeClr val="tx1"/>
                </a:solidFill>
              </a:rPr>
              <a:t>   </a:t>
            </a:r>
            <a:r>
              <a:rPr lang="en-US" altLang="ko-KR" sz="5600" dirty="0">
                <a:solidFill>
                  <a:schemeClr val="tx1"/>
                </a:solidFill>
              </a:rPr>
              <a:t>Textbook and Workbook</a:t>
            </a:r>
            <a:r>
              <a:rPr lang="ko-KR" altLang="en-US" sz="5600" dirty="0">
                <a:solidFill>
                  <a:schemeClr val="tx1"/>
                </a:solidFill>
              </a:rPr>
              <a:t> </a:t>
            </a:r>
            <a:endParaRPr lang="en-US" altLang="ko-KR" sz="5600" dirty="0">
              <a:solidFill>
                <a:schemeClr val="tx1"/>
              </a:solidFill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en-US" altLang="ko-KR" sz="5600" dirty="0">
                <a:solidFill>
                  <a:schemeClr val="tx1"/>
                </a:solidFill>
              </a:rPr>
              <a:t>2.</a:t>
            </a:r>
            <a:r>
              <a:rPr lang="ko-KR" altLang="en-US" sz="5600" dirty="0">
                <a:solidFill>
                  <a:schemeClr val="tx1"/>
                </a:solidFill>
              </a:rPr>
              <a:t> 참조 자료</a:t>
            </a:r>
            <a:endParaRPr lang="en-US" altLang="ko-KR" sz="5600" dirty="0">
              <a:solidFill>
                <a:schemeClr val="tx1"/>
              </a:solidFill>
              <a:hlinkClick r:id="rId2">
                <a:extLst>
                  <a:ext uri="{A12FA001-AC4F-418D-AE19-62706E023703}">
                    <ahyp:hlinkClr xmlns="" xmlns:ahyp="http://schemas.microsoft.com/office/drawing/2018/hyperlinkcolor" val="tx"/>
                  </a:ext>
                </a:extLst>
              </a:hlinkClick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ko-KR" altLang="en-US" sz="5600" dirty="0">
                <a:solidFill>
                  <a:schemeClr val="tx1"/>
                </a:solidFill>
              </a:rPr>
              <a:t>    </a:t>
            </a:r>
            <a:r>
              <a:rPr lang="en-US" sz="5600" dirty="0">
                <a:solidFill>
                  <a:schemeClr val="tx1"/>
                </a:solidFill>
              </a:rPr>
              <a:t>KLEAR Textbook 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ko-KR" altLang="en-US" sz="6000" dirty="0">
                <a:solidFill>
                  <a:schemeClr val="tx1"/>
                </a:solidFill>
              </a:rPr>
              <a:t>    외국인을 위한 한국어 문법 연습</a:t>
            </a:r>
            <a:r>
              <a:rPr lang="en-US" altLang="ko-KR" sz="6000" dirty="0">
                <a:solidFill>
                  <a:schemeClr val="tx1"/>
                </a:solidFill>
              </a:rPr>
              <a:t>-</a:t>
            </a:r>
            <a:r>
              <a:rPr lang="ko-KR" altLang="en-US" sz="6000" dirty="0">
                <a:solidFill>
                  <a:schemeClr val="tx1"/>
                </a:solidFill>
              </a:rPr>
              <a:t>초급 </a:t>
            </a:r>
            <a:r>
              <a:rPr lang="en-US" altLang="ko-KR" sz="6000" dirty="0">
                <a:solidFill>
                  <a:schemeClr val="tx1"/>
                </a:solidFill>
              </a:rPr>
              <a:t>(</a:t>
            </a:r>
            <a:r>
              <a:rPr lang="ko-KR" altLang="en-US" sz="6000" dirty="0">
                <a:solidFill>
                  <a:schemeClr val="tx1"/>
                </a:solidFill>
              </a:rPr>
              <a:t>연대한국학당</a:t>
            </a:r>
            <a:r>
              <a:rPr lang="en-US" altLang="ko-KR" sz="6000" dirty="0">
                <a:solidFill>
                  <a:schemeClr val="tx1"/>
                </a:solidFill>
              </a:rPr>
              <a:t>)</a:t>
            </a:r>
            <a:r>
              <a:rPr lang="en-US" sz="5600" dirty="0">
                <a:solidFill>
                  <a:schemeClr val="tx1"/>
                </a:solidFill>
              </a:rPr>
              <a:t>   </a:t>
            </a:r>
            <a:endParaRPr lang="en-US" sz="5600" dirty="0">
              <a:solidFill>
                <a:schemeClr val="tx1"/>
              </a:solidFill>
              <a:hlinkClick r:id="rId2">
                <a:extLst>
                  <a:ext uri="{A12FA001-AC4F-418D-AE19-62706E023703}">
                    <ahyp:hlinkClr xmlns="" xmlns:ahyp="http://schemas.microsoft.com/office/drawing/2018/hyperlinkcolor" val="tx"/>
                  </a:ext>
                </a:extLst>
              </a:hlinkClick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ko-KR" altLang="en-US" sz="5600" dirty="0">
                <a:solidFill>
                  <a:schemeClr val="tx1"/>
                </a:solidFill>
              </a:rPr>
              <a:t> </a:t>
            </a:r>
            <a:r>
              <a:rPr lang="en-US" altLang="ko-KR" sz="5600" dirty="0">
                <a:solidFill>
                  <a:schemeClr val="tx1"/>
                </a:solidFill>
              </a:rPr>
              <a:t>➭ </a:t>
            </a:r>
            <a:r>
              <a:rPr lang="en-US" sz="5600" dirty="0">
                <a:solidFill>
                  <a:schemeClr val="tx1"/>
                </a:solidFill>
              </a:rPr>
              <a:t>https://kleartextbook.com/</a:t>
            </a:r>
            <a:endParaRPr lang="en-US" altLang="ko-KR" sz="5600" dirty="0">
              <a:solidFill>
                <a:schemeClr val="tx1"/>
              </a:solidFill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en-US" sz="5600" dirty="0">
                <a:solidFill>
                  <a:schemeClr val="tx1"/>
                </a:solidFill>
              </a:rPr>
              <a:t>3. </a:t>
            </a:r>
            <a:r>
              <a:rPr lang="ko-KR" altLang="en-US" sz="5600" dirty="0">
                <a:solidFill>
                  <a:schemeClr val="tx1"/>
                </a:solidFill>
              </a:rPr>
              <a:t>이미지 출처</a:t>
            </a:r>
            <a:endParaRPr lang="en-US" altLang="ko-KR" sz="5600" dirty="0">
              <a:solidFill>
                <a:schemeClr val="tx1"/>
              </a:solidFill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ko-KR" altLang="en-US" sz="5600" dirty="0">
                <a:solidFill>
                  <a:schemeClr val="tx1"/>
                </a:solidFill>
              </a:rPr>
              <a:t>  </a:t>
            </a:r>
            <a:r>
              <a:rPr lang="en-US" altLang="ko-KR" sz="5600" dirty="0">
                <a:solidFill>
                  <a:schemeClr val="tx1"/>
                </a:solidFill>
              </a:rPr>
              <a:t>➭  </a:t>
            </a:r>
            <a:r>
              <a:rPr lang="en-US" altLang="ko-KR" sz="5600" dirty="0" err="1">
                <a:solidFill>
                  <a:schemeClr val="tx1"/>
                </a:solidFill>
              </a:rPr>
              <a:t>google.com</a:t>
            </a:r>
            <a:endParaRPr lang="en-US" altLang="ko-KR" sz="5600" dirty="0">
              <a:solidFill>
                <a:schemeClr val="tx1"/>
              </a:solidFill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en-US" altLang="ko-KR" sz="5600" dirty="0">
                <a:solidFill>
                  <a:schemeClr val="tx1"/>
                </a:solidFill>
              </a:rPr>
              <a:t>4.</a:t>
            </a:r>
            <a:r>
              <a:rPr lang="ko-KR" altLang="en-US" sz="5600" dirty="0">
                <a:solidFill>
                  <a:schemeClr val="tx1"/>
                </a:solidFill>
              </a:rPr>
              <a:t> 영상 출처</a:t>
            </a:r>
            <a:endParaRPr lang="en-US" altLang="ko-KR" sz="5600" dirty="0">
              <a:solidFill>
                <a:schemeClr val="tx1"/>
              </a:solidFill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ko-KR" altLang="en-US" sz="5600" dirty="0">
                <a:solidFill>
                  <a:schemeClr val="tx1"/>
                </a:solidFill>
              </a:rPr>
              <a:t>  </a:t>
            </a:r>
            <a:r>
              <a:rPr lang="en-US" altLang="ko-KR" sz="5600" dirty="0">
                <a:solidFill>
                  <a:schemeClr val="tx1"/>
                </a:solidFill>
              </a:rPr>
              <a:t>➭</a:t>
            </a:r>
            <a:r>
              <a:rPr lang="ko-KR" altLang="en-US" sz="5600" dirty="0">
                <a:solidFill>
                  <a:schemeClr val="tx1"/>
                </a:solidFill>
              </a:rPr>
              <a:t> </a:t>
            </a:r>
            <a:r>
              <a:rPr lang="en-US" altLang="ko-KR" sz="5600" dirty="0" err="1">
                <a:solidFill>
                  <a:schemeClr val="tx1"/>
                </a:solidFill>
              </a:rPr>
              <a:t>Youtube</a:t>
            </a:r>
            <a:endParaRPr lang="en-US" altLang="ko-KR" sz="5600" dirty="0">
              <a:solidFill>
                <a:schemeClr val="tx1"/>
              </a:solidFill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ko-KR" altLang="en-US" sz="6000" dirty="0">
                <a:solidFill>
                  <a:schemeClr val="tx1"/>
                </a:solidFill>
              </a:rPr>
              <a:t>   </a:t>
            </a:r>
            <a:r>
              <a:rPr lang="en-US" sz="6000" dirty="0">
                <a:solidFill>
                  <a:schemeClr val="tx1"/>
                </a:solidFill>
              </a:rPr>
              <a:t>https://www.youtube.com/watch?v=CrO4Ww_GHzE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ko-KR" altLang="en-US" sz="6000" dirty="0">
                <a:solidFill>
                  <a:schemeClr val="tx1"/>
                </a:solidFill>
              </a:rPr>
              <a:t>   </a:t>
            </a:r>
            <a:r>
              <a:rPr lang="en-US" sz="6000" dirty="0">
                <a:solidFill>
                  <a:schemeClr val="tx1"/>
                </a:solidFill>
              </a:rPr>
              <a:t>https://www.youtube.com/watch?v=MI1BbnGVZgM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ko-KR" altLang="en-US" sz="6000" dirty="0">
                <a:solidFill>
                  <a:schemeClr val="tx1"/>
                </a:solidFill>
              </a:rPr>
              <a:t>   </a:t>
            </a:r>
            <a:r>
              <a:rPr lang="en-US" sz="6000" dirty="0">
                <a:solidFill>
                  <a:schemeClr val="tx1"/>
                </a:solidFill>
              </a:rPr>
              <a:t>https://www.youtube.com/watch?v=a1xrd0lSnQA</a:t>
            </a:r>
          </a:p>
          <a:p>
            <a:pPr marL="0" indent="0">
              <a:lnSpc>
                <a:spcPct val="120000"/>
              </a:lnSpc>
              <a:buNone/>
            </a:pPr>
            <a:endParaRPr lang="en-US" sz="6000" dirty="0">
              <a:solidFill>
                <a:schemeClr val="tx1"/>
              </a:solidFill>
            </a:endParaRPr>
          </a:p>
        </p:txBody>
      </p:sp>
      <p:sp>
        <p:nvSpPr>
          <p:cNvPr id="5" name="Google Shape;182;p29">
            <a:extLst>
              <a:ext uri="{FF2B5EF4-FFF2-40B4-BE49-F238E27FC236}">
                <a16:creationId xmlns="" xmlns:a16="http://schemas.microsoft.com/office/drawing/2014/main" id="{741DF53C-004D-0440-B904-63341FE0EA88}"/>
              </a:ext>
            </a:extLst>
          </p:cNvPr>
          <p:cNvSpPr txBox="1"/>
          <p:nvPr/>
        </p:nvSpPr>
        <p:spPr>
          <a:xfrm>
            <a:off x="0" y="6351707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7774770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uiExpand="1" build="p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FCABED8C-5D85-8B4B-AE8D-75FCA71320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1" y="116638"/>
            <a:ext cx="8229600" cy="706529"/>
          </a:xfr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r>
              <a:rPr kumimoji="1" lang="ko-KR" altLang="en-US" sz="3600" dirty="0"/>
              <a:t>교과서 </a:t>
            </a:r>
            <a:r>
              <a:rPr kumimoji="1" lang="en-US" altLang="ko-KR" sz="3600" dirty="0"/>
              <a:t>P</a:t>
            </a:r>
            <a:r>
              <a:rPr kumimoji="1" lang="en-US" altLang="ko-KR" sz="3600" dirty="0" smtClean="0"/>
              <a:t>. 28</a:t>
            </a:r>
            <a:r>
              <a:rPr kumimoji="1" lang="ko-KR" altLang="en-US" sz="3600" dirty="0"/>
              <a:t>을</a:t>
            </a:r>
            <a:r>
              <a:rPr kumimoji="1" lang="ko-KR" altLang="en-US" sz="3600" dirty="0" smtClean="0"/>
              <a:t> </a:t>
            </a:r>
            <a:r>
              <a:rPr kumimoji="1" lang="ko-KR" altLang="en-US" sz="3600" dirty="0"/>
              <a:t>펴세요</a:t>
            </a:r>
            <a:r>
              <a:rPr kumimoji="1" lang="en-US" altLang="ko-KR" sz="3600" dirty="0"/>
              <a:t>.</a:t>
            </a:r>
            <a:endParaRPr lang="en-US" sz="3600" dirty="0"/>
          </a:p>
        </p:txBody>
      </p:sp>
      <p:sp>
        <p:nvSpPr>
          <p:cNvPr id="8" name="Google Shape;182;p29">
            <a:extLst>
              <a:ext uri="{FF2B5EF4-FFF2-40B4-BE49-F238E27FC236}">
                <a16:creationId xmlns="" xmlns:a16="http://schemas.microsoft.com/office/drawing/2014/main" id="{A1921D33-40CB-FA4C-9F83-5837CE443CD8}"/>
              </a:ext>
            </a:extLst>
          </p:cNvPr>
          <p:cNvSpPr txBox="1"/>
          <p:nvPr/>
        </p:nvSpPr>
        <p:spPr>
          <a:xfrm>
            <a:off x="0" y="6328886"/>
            <a:ext cx="9144000" cy="55552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5" name="Picture 4" descr="A picture containing table, cake, birthday&#10;&#10;Description automatically generated">
            <a:extLst>
              <a:ext uri="{FF2B5EF4-FFF2-40B4-BE49-F238E27FC236}">
                <a16:creationId xmlns="" xmlns:a16="http://schemas.microsoft.com/office/drawing/2014/main" id="{E070F837-A457-FB44-91E3-369866C21DB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2" y="1000471"/>
            <a:ext cx="8229600" cy="51511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5898717"/>
      </p:ext>
    </p:extLst>
  </p:cSld>
  <p:clrMapOvr>
    <a:masterClrMapping/>
  </p:clrMapOvr>
  <mc:AlternateContent xmlns:mc="http://schemas.openxmlformats.org/markup-compatibility/2006">
    <mc:Choice xmlns=""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제목 1">
            <a:extLst>
              <a:ext uri="{FF2B5EF4-FFF2-40B4-BE49-F238E27FC236}">
                <a16:creationId xmlns="" xmlns:a16="http://schemas.microsoft.com/office/drawing/2014/main" id="{A2E28709-D362-7848-97C0-2D7D4C00F05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67544" y="177608"/>
            <a:ext cx="8157616" cy="659104"/>
          </a:xfrm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kumimoji="1" lang="ko-KR" altLang="en-US" dirty="0"/>
              <a:t> </a:t>
            </a:r>
            <a:r>
              <a:rPr kumimoji="1" lang="ko-KR" altLang="en-US" sz="2800" dirty="0"/>
              <a:t>교과서 </a:t>
            </a:r>
            <a:r>
              <a:rPr kumimoji="1" lang="en-US" altLang="ko-KR" sz="2800" dirty="0" smtClean="0"/>
              <a:t>P. 28</a:t>
            </a:r>
            <a:r>
              <a:rPr kumimoji="1" lang="ko-KR" altLang="en-US" sz="2800" dirty="0" smtClean="0"/>
              <a:t>을 </a:t>
            </a:r>
            <a:r>
              <a:rPr kumimoji="1" lang="ko-KR" altLang="en-US" sz="2800" dirty="0"/>
              <a:t>펴세요</a:t>
            </a:r>
            <a:r>
              <a:rPr kumimoji="1" lang="en-US" altLang="ko-KR" sz="2800" dirty="0"/>
              <a:t>.</a:t>
            </a:r>
            <a:endParaRPr kumimoji="1" lang="en-US" altLang="en-US" sz="2800" dirty="0"/>
          </a:p>
        </p:txBody>
      </p:sp>
      <p:sp>
        <p:nvSpPr>
          <p:cNvPr id="5" name="Google Shape;182;p29">
            <a:extLst>
              <a:ext uri="{FF2B5EF4-FFF2-40B4-BE49-F238E27FC236}">
                <a16:creationId xmlns="" xmlns:a16="http://schemas.microsoft.com/office/drawing/2014/main" id="{6904E28F-ECEA-C240-B606-2224691B17FA}"/>
              </a:ext>
            </a:extLst>
          </p:cNvPr>
          <p:cNvSpPr txBox="1"/>
          <p:nvPr/>
        </p:nvSpPr>
        <p:spPr>
          <a:xfrm>
            <a:off x="0" y="6328886"/>
            <a:ext cx="9144000" cy="55552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4" name="Picture 3" descr="A screenshot of a cell phone&#10;&#10;Description automatically generated">
            <a:extLst>
              <a:ext uri="{FF2B5EF4-FFF2-40B4-BE49-F238E27FC236}">
                <a16:creationId xmlns="" xmlns:a16="http://schemas.microsoft.com/office/drawing/2014/main" id="{3597A430-7701-BE47-BC08-E3EB10CF05B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760" y="980728"/>
            <a:ext cx="8892480" cy="5184576"/>
          </a:xfrm>
          <a:prstGeom prst="rect">
            <a:avLst/>
          </a:prstGeom>
        </p:spPr>
      </p:pic>
      <p:sp>
        <p:nvSpPr>
          <p:cNvPr id="10" name="Frame 9">
            <a:extLst>
              <a:ext uri="{FF2B5EF4-FFF2-40B4-BE49-F238E27FC236}">
                <a16:creationId xmlns="" xmlns:a16="http://schemas.microsoft.com/office/drawing/2014/main" id="{6A2D31E7-AA8F-0047-B8CB-DF02B8C9039E}"/>
              </a:ext>
            </a:extLst>
          </p:cNvPr>
          <p:cNvSpPr/>
          <p:nvPr/>
        </p:nvSpPr>
        <p:spPr>
          <a:xfrm>
            <a:off x="1547664" y="1484784"/>
            <a:ext cx="2592288" cy="432048"/>
          </a:xfrm>
          <a:prstGeom prst="frame">
            <a:avLst>
              <a:gd name="adj1" fmla="val 1868"/>
            </a:avLst>
          </a:prstGeom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solidFill>
                  <a:srgbClr val="FF0000"/>
                </a:solidFill>
              </a:ln>
              <a:solidFill>
                <a:schemeClr val="tx1"/>
              </a:solidFill>
            </a:endParaRPr>
          </a:p>
        </p:txBody>
      </p:sp>
      <p:pic>
        <p:nvPicPr>
          <p:cNvPr id="6" name="Track 007" descr="Track 007">
            <a:hlinkClick r:id="" action="ppaction://media"/>
            <a:extLst>
              <a:ext uri="{FF2B5EF4-FFF2-40B4-BE49-F238E27FC236}">
                <a16:creationId xmlns="" xmlns:a16="http://schemas.microsoft.com/office/drawing/2014/main" id="{CF979963-4E98-6541-8E97-B96A168DBB5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956376" y="2492896"/>
            <a:ext cx="812800" cy="81280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</p:pic>
      <p:cxnSp>
        <p:nvCxnSpPr>
          <p:cNvPr id="9" name="Straight Connector 8">
            <a:extLst>
              <a:ext uri="{FF2B5EF4-FFF2-40B4-BE49-F238E27FC236}">
                <a16:creationId xmlns="" xmlns:a16="http://schemas.microsoft.com/office/drawing/2014/main" id="{C86ED819-EF0B-FA44-994C-4D4F30637ECA}"/>
              </a:ext>
            </a:extLst>
          </p:cNvPr>
          <p:cNvCxnSpPr>
            <a:cxnSpLocks/>
          </p:cNvCxnSpPr>
          <p:nvPr/>
        </p:nvCxnSpPr>
        <p:spPr>
          <a:xfrm>
            <a:off x="3203848" y="2996952"/>
            <a:ext cx="3528392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94891768"/>
      </p:ext>
    </p:extLst>
  </p:cSld>
  <p:clrMapOvr>
    <a:masterClrMapping/>
  </p:clrMapOvr>
  <mc:AlternateContent xmlns:mc="http://schemas.openxmlformats.org/markup-compatibility/2006">
    <mc:Choice xmlns=""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64026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16385" grpId="0" animBg="1"/>
      <p:bldP spid="10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808845B2-1FC7-704F-9174-76F9CF875E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89247"/>
            <a:ext cx="8229600" cy="634082"/>
          </a:xfr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r>
              <a:rPr lang="ko-KR" altLang="en-US" dirty="0"/>
              <a:t>새 단어 </a:t>
            </a:r>
            <a:r>
              <a:rPr lang="en-US" altLang="ko-KR" dirty="0"/>
              <a:t>  </a:t>
            </a:r>
            <a:r>
              <a:rPr lang="en-US" altLang="ko-KR" sz="3600" dirty="0"/>
              <a:t>P</a:t>
            </a:r>
            <a:r>
              <a:rPr lang="en-US" altLang="ko-KR" sz="3600" dirty="0" smtClean="0"/>
              <a:t>. 29</a:t>
            </a:r>
            <a:r>
              <a:rPr lang="ko-KR" altLang="en-US" sz="3600" dirty="0" smtClean="0"/>
              <a:t> </a:t>
            </a:r>
            <a:endParaRPr lang="en-US" sz="3600" dirty="0"/>
          </a:p>
        </p:txBody>
      </p:sp>
      <p:sp>
        <p:nvSpPr>
          <p:cNvPr id="4" name="Google Shape;182;p29">
            <a:extLst>
              <a:ext uri="{FF2B5EF4-FFF2-40B4-BE49-F238E27FC236}">
                <a16:creationId xmlns="" xmlns:a16="http://schemas.microsoft.com/office/drawing/2014/main" id="{23CC0DF8-9151-0140-8216-AE9E389D57A7}"/>
              </a:ext>
            </a:extLst>
          </p:cNvPr>
          <p:cNvSpPr txBox="1"/>
          <p:nvPr/>
        </p:nvSpPr>
        <p:spPr>
          <a:xfrm>
            <a:off x="0" y="6351713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12" name="Picture 11" descr="A screenshot of a cell phone&#10;&#10;Description automatically generated">
            <a:extLst>
              <a:ext uri="{FF2B5EF4-FFF2-40B4-BE49-F238E27FC236}">
                <a16:creationId xmlns="" xmlns:a16="http://schemas.microsoft.com/office/drawing/2014/main" id="{AB5BECF3-6144-944C-99D2-0C51989D3DE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830904"/>
            <a:ext cx="8352928" cy="5360669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C6BFA684-F752-9D43-96A0-194B53F01300}"/>
              </a:ext>
            </a:extLst>
          </p:cNvPr>
          <p:cNvSpPr txBox="1"/>
          <p:nvPr/>
        </p:nvSpPr>
        <p:spPr>
          <a:xfrm>
            <a:off x="961256" y="5467028"/>
            <a:ext cx="1882552" cy="46166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ko-KR" altLang="en-US" sz="2400" dirty="0"/>
              <a:t>열리다</a:t>
            </a:r>
            <a:endParaRPr lang="en-US" sz="2400" dirty="0"/>
          </a:p>
        </p:txBody>
      </p:sp>
      <p:sp>
        <p:nvSpPr>
          <p:cNvPr id="15" name="TextBox 14">
            <a:extLst>
              <a:ext uri="{FF2B5EF4-FFF2-40B4-BE49-F238E27FC236}">
                <a16:creationId xmlns="" xmlns:a16="http://schemas.microsoft.com/office/drawing/2014/main" id="{5595A09F-1E2D-0E42-9ECB-9456452418B3}"/>
              </a:ext>
            </a:extLst>
          </p:cNvPr>
          <p:cNvSpPr txBox="1"/>
          <p:nvPr/>
        </p:nvSpPr>
        <p:spPr>
          <a:xfrm>
            <a:off x="6734360" y="5359974"/>
            <a:ext cx="1726072" cy="46166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ko-KR" altLang="en-US" sz="2400" dirty="0"/>
              <a:t>바꾸다</a:t>
            </a:r>
            <a:endParaRPr lang="en-US" sz="2400" dirty="0"/>
          </a:p>
        </p:txBody>
      </p:sp>
      <p:sp>
        <p:nvSpPr>
          <p:cNvPr id="16" name="TextBox 15">
            <a:extLst>
              <a:ext uri="{FF2B5EF4-FFF2-40B4-BE49-F238E27FC236}">
                <a16:creationId xmlns="" xmlns:a16="http://schemas.microsoft.com/office/drawing/2014/main" id="{17B8949C-B3E7-F14D-9747-2E2F29D4715C}"/>
              </a:ext>
            </a:extLst>
          </p:cNvPr>
          <p:cNvSpPr txBox="1"/>
          <p:nvPr/>
        </p:nvSpPr>
        <p:spPr>
          <a:xfrm>
            <a:off x="6732240" y="4609088"/>
            <a:ext cx="1726072" cy="46166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ko-KR" altLang="en-US" sz="2400" dirty="0"/>
              <a:t>나누다</a:t>
            </a:r>
            <a:endParaRPr lang="en-US" sz="2400" dirty="0"/>
          </a:p>
        </p:txBody>
      </p:sp>
      <p:sp>
        <p:nvSpPr>
          <p:cNvPr id="17" name="TextBox 16">
            <a:extLst>
              <a:ext uri="{FF2B5EF4-FFF2-40B4-BE49-F238E27FC236}">
                <a16:creationId xmlns="" xmlns:a16="http://schemas.microsoft.com/office/drawing/2014/main" id="{467462EC-E681-3B4D-957F-2E77B1E5CFE3}"/>
              </a:ext>
            </a:extLst>
          </p:cNvPr>
          <p:cNvSpPr txBox="1"/>
          <p:nvPr/>
        </p:nvSpPr>
        <p:spPr>
          <a:xfrm>
            <a:off x="6732240" y="4005064"/>
            <a:ext cx="1726072" cy="46166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ko-KR" altLang="en-US" sz="2400" dirty="0"/>
              <a:t>주다</a:t>
            </a:r>
            <a:endParaRPr lang="en-US" sz="2400" dirty="0"/>
          </a:p>
        </p:txBody>
      </p:sp>
      <p:sp>
        <p:nvSpPr>
          <p:cNvPr id="18" name="TextBox 17">
            <a:extLst>
              <a:ext uri="{FF2B5EF4-FFF2-40B4-BE49-F238E27FC236}">
                <a16:creationId xmlns="" xmlns:a16="http://schemas.microsoft.com/office/drawing/2014/main" id="{E70C718C-5446-F14C-868D-23D35E7C5CBC}"/>
              </a:ext>
            </a:extLst>
          </p:cNvPr>
          <p:cNvSpPr txBox="1"/>
          <p:nvPr/>
        </p:nvSpPr>
        <p:spPr>
          <a:xfrm>
            <a:off x="6732240" y="3328128"/>
            <a:ext cx="1726072" cy="46166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ko-KR" altLang="en-US" sz="2400" dirty="0"/>
              <a:t>먹다</a:t>
            </a:r>
            <a:endParaRPr lang="en-US" sz="2400" dirty="0"/>
          </a:p>
        </p:txBody>
      </p:sp>
      <p:sp>
        <p:nvSpPr>
          <p:cNvPr id="19" name="TextBox 18">
            <a:extLst>
              <a:ext uri="{FF2B5EF4-FFF2-40B4-BE49-F238E27FC236}">
                <a16:creationId xmlns="" xmlns:a16="http://schemas.microsoft.com/office/drawing/2014/main" id="{B993AA45-53C4-0A44-9B91-4EB7D4312A89}"/>
              </a:ext>
            </a:extLst>
          </p:cNvPr>
          <p:cNvSpPr txBox="1"/>
          <p:nvPr/>
        </p:nvSpPr>
        <p:spPr>
          <a:xfrm>
            <a:off x="3923928" y="3280405"/>
            <a:ext cx="1656184" cy="46166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ko-KR" altLang="en-US" sz="2400" dirty="0"/>
              <a:t>들다</a:t>
            </a:r>
            <a:endParaRPr lang="en-US" sz="2400" dirty="0"/>
          </a:p>
        </p:txBody>
      </p:sp>
      <p:sp>
        <p:nvSpPr>
          <p:cNvPr id="20" name="TextBox 19">
            <a:extLst>
              <a:ext uri="{FF2B5EF4-FFF2-40B4-BE49-F238E27FC236}">
                <a16:creationId xmlns="" xmlns:a16="http://schemas.microsoft.com/office/drawing/2014/main" id="{FA16143A-A3AA-624D-86C9-EF57815CDE54}"/>
              </a:ext>
            </a:extLst>
          </p:cNvPr>
          <p:cNvSpPr txBox="1"/>
          <p:nvPr/>
        </p:nvSpPr>
        <p:spPr>
          <a:xfrm>
            <a:off x="961256" y="3429000"/>
            <a:ext cx="1810544" cy="46166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ko-KR" altLang="en-US" sz="2400" dirty="0"/>
              <a:t>아프다</a:t>
            </a:r>
            <a:endParaRPr lang="en-US" sz="2400" dirty="0"/>
          </a:p>
        </p:txBody>
      </p:sp>
      <p:sp>
        <p:nvSpPr>
          <p:cNvPr id="22" name="TextBox 21">
            <a:extLst>
              <a:ext uri="{FF2B5EF4-FFF2-40B4-BE49-F238E27FC236}">
                <a16:creationId xmlns="" xmlns:a16="http://schemas.microsoft.com/office/drawing/2014/main" id="{E8E12083-4BDC-9944-84C7-90441CB7A30B}"/>
              </a:ext>
            </a:extLst>
          </p:cNvPr>
          <p:cNvSpPr txBox="1"/>
          <p:nvPr/>
        </p:nvSpPr>
        <p:spPr>
          <a:xfrm>
            <a:off x="961256" y="4791015"/>
            <a:ext cx="1810544" cy="46166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ko-KR" altLang="en-US" sz="2400" dirty="0"/>
              <a:t>풀리다</a:t>
            </a:r>
            <a:endParaRPr lang="en-US" sz="2400" dirty="0"/>
          </a:p>
        </p:txBody>
      </p:sp>
      <p:sp>
        <p:nvSpPr>
          <p:cNvPr id="23" name="TextBox 22">
            <a:extLst>
              <a:ext uri="{FF2B5EF4-FFF2-40B4-BE49-F238E27FC236}">
                <a16:creationId xmlns="" xmlns:a16="http://schemas.microsoft.com/office/drawing/2014/main" id="{F8E2E110-709A-0F43-946E-6628812587F4}"/>
              </a:ext>
            </a:extLst>
          </p:cNvPr>
          <p:cNvSpPr txBox="1"/>
          <p:nvPr/>
        </p:nvSpPr>
        <p:spPr>
          <a:xfrm>
            <a:off x="961256" y="4064044"/>
            <a:ext cx="1810544" cy="46166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ko-KR" altLang="en-US" sz="2400" dirty="0"/>
              <a:t>가볍다</a:t>
            </a:r>
            <a:endParaRPr lang="en-US" sz="2400" dirty="0"/>
          </a:p>
        </p:txBody>
      </p:sp>
      <p:sp>
        <p:nvSpPr>
          <p:cNvPr id="24" name="TextBox 23">
            <a:extLst>
              <a:ext uri="{FF2B5EF4-FFF2-40B4-BE49-F238E27FC236}">
                <a16:creationId xmlns="" xmlns:a16="http://schemas.microsoft.com/office/drawing/2014/main" id="{65E5A44F-0E57-374B-B69C-689876C3D65C}"/>
              </a:ext>
            </a:extLst>
          </p:cNvPr>
          <p:cNvSpPr txBox="1"/>
          <p:nvPr/>
        </p:nvSpPr>
        <p:spPr>
          <a:xfrm>
            <a:off x="3923928" y="4525709"/>
            <a:ext cx="1656184" cy="46166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ko-KR" altLang="en-US" sz="2400" dirty="0"/>
              <a:t>남다</a:t>
            </a:r>
            <a:endParaRPr lang="en-US" sz="2400" dirty="0"/>
          </a:p>
        </p:txBody>
      </p:sp>
      <p:sp>
        <p:nvSpPr>
          <p:cNvPr id="25" name="TextBox 24">
            <a:extLst>
              <a:ext uri="{FF2B5EF4-FFF2-40B4-BE49-F238E27FC236}">
                <a16:creationId xmlns="" xmlns:a16="http://schemas.microsoft.com/office/drawing/2014/main" id="{4B0FBB69-1917-8444-8BEE-7185F03C36B7}"/>
              </a:ext>
            </a:extLst>
          </p:cNvPr>
          <p:cNvSpPr txBox="1"/>
          <p:nvPr/>
        </p:nvSpPr>
        <p:spPr>
          <a:xfrm>
            <a:off x="3923928" y="3894470"/>
            <a:ext cx="1656184" cy="46166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ko-KR" altLang="en-US" sz="2400" dirty="0"/>
              <a:t>두다</a:t>
            </a:r>
            <a:endParaRPr lang="en-US" sz="2400" dirty="0"/>
          </a:p>
        </p:txBody>
      </p:sp>
      <p:sp>
        <p:nvSpPr>
          <p:cNvPr id="26" name="TextBox 25">
            <a:extLst>
              <a:ext uri="{FF2B5EF4-FFF2-40B4-BE49-F238E27FC236}">
                <a16:creationId xmlns="" xmlns:a16="http://schemas.microsoft.com/office/drawing/2014/main" id="{B8F05DCC-B599-C049-B0B6-1730A27A4266}"/>
              </a:ext>
            </a:extLst>
          </p:cNvPr>
          <p:cNvSpPr txBox="1"/>
          <p:nvPr/>
        </p:nvSpPr>
        <p:spPr>
          <a:xfrm>
            <a:off x="3923928" y="5171173"/>
            <a:ext cx="1656184" cy="46166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ko-KR" altLang="en-US" sz="2400" dirty="0"/>
              <a:t>걸리다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42135842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2" grpId="0" animBg="1"/>
      <p:bldP spid="23" grpId="0" animBg="1"/>
      <p:bldP spid="24" grpId="0" animBg="1"/>
      <p:bldP spid="25" grpId="0" animBg="1"/>
      <p:bldP spid="2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8A5A4E91-7324-594F-B224-C717482860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44"/>
            <a:ext cx="8229600" cy="551801"/>
          </a:xfr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r>
              <a:rPr lang="ko-KR" altLang="en-US" sz="3600" dirty="0"/>
              <a:t>연습해요</a:t>
            </a:r>
            <a:endParaRPr lang="en-US" sz="3200" dirty="0"/>
          </a:p>
        </p:txBody>
      </p:sp>
      <p:sp>
        <p:nvSpPr>
          <p:cNvPr id="16" name="Google Shape;182;p29">
            <a:extLst>
              <a:ext uri="{FF2B5EF4-FFF2-40B4-BE49-F238E27FC236}">
                <a16:creationId xmlns="" xmlns:a16="http://schemas.microsoft.com/office/drawing/2014/main" id="{4824EB33-05B9-4F47-8E54-F81363A21AB7}"/>
              </a:ext>
            </a:extLst>
          </p:cNvPr>
          <p:cNvSpPr txBox="1"/>
          <p:nvPr/>
        </p:nvSpPr>
        <p:spPr>
          <a:xfrm>
            <a:off x="0" y="6328886"/>
            <a:ext cx="9144000" cy="55552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8" name="Picture 7" descr="A screenshot of a cell phone screen with text&#10;&#10;Description automatically generated">
            <a:extLst>
              <a:ext uri="{FF2B5EF4-FFF2-40B4-BE49-F238E27FC236}">
                <a16:creationId xmlns="" xmlns:a16="http://schemas.microsoft.com/office/drawing/2014/main" id="{E3CD1AE5-C469-1B4B-A734-0CEE3DF3267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911657"/>
            <a:ext cx="8229600" cy="5332017"/>
          </a:xfrm>
          <a:prstGeom prst="rect">
            <a:avLst/>
          </a:prstGeom>
        </p:spPr>
      </p:pic>
      <p:cxnSp>
        <p:nvCxnSpPr>
          <p:cNvPr id="10" name="Straight Arrow Connector 9">
            <a:extLst>
              <a:ext uri="{FF2B5EF4-FFF2-40B4-BE49-F238E27FC236}">
                <a16:creationId xmlns="" xmlns:a16="http://schemas.microsoft.com/office/drawing/2014/main" id="{F98B3CD5-85A2-E443-8A7D-16993809ECF2}"/>
              </a:ext>
            </a:extLst>
          </p:cNvPr>
          <p:cNvCxnSpPr/>
          <p:nvPr/>
        </p:nvCxnSpPr>
        <p:spPr>
          <a:xfrm>
            <a:off x="2051720" y="3573016"/>
            <a:ext cx="5472608" cy="180020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="" xmlns:a16="http://schemas.microsoft.com/office/drawing/2014/main" id="{21F08BD5-0AE0-4E46-8E76-54D1993F35FE}"/>
              </a:ext>
            </a:extLst>
          </p:cNvPr>
          <p:cNvCxnSpPr>
            <a:cxnSpLocks/>
          </p:cNvCxnSpPr>
          <p:nvPr/>
        </p:nvCxnSpPr>
        <p:spPr>
          <a:xfrm flipH="1">
            <a:off x="4788024" y="3573016"/>
            <a:ext cx="72008" cy="180020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5" name="Straight Arrow Connector 14">
            <a:extLst>
              <a:ext uri="{FF2B5EF4-FFF2-40B4-BE49-F238E27FC236}">
                <a16:creationId xmlns="" xmlns:a16="http://schemas.microsoft.com/office/drawing/2014/main" id="{3E8F0891-9EC2-E941-9EF9-0DE0CAE4EC97}"/>
              </a:ext>
            </a:extLst>
          </p:cNvPr>
          <p:cNvCxnSpPr/>
          <p:nvPr/>
        </p:nvCxnSpPr>
        <p:spPr>
          <a:xfrm flipH="1">
            <a:off x="2051720" y="3573016"/>
            <a:ext cx="5472608" cy="180020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26414285"/>
      </p:ext>
    </p:extLst>
  </p:cSld>
  <p:clrMapOvr>
    <a:masterClrMapping/>
  </p:clrMapOvr>
  <mc:AlternateContent xmlns:mc="http://schemas.openxmlformats.org/markup-compatibility/2006">
    <mc:Choice xmlns=""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="" xmlns:a16="http://schemas.microsoft.com/office/drawing/2014/main" id="{C27B280A-7FFF-D849-82ED-96A11F319D32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rgbClr val="00B0F0"/>
          </a:solidFill>
        </p:spPr>
        <p:txBody>
          <a:bodyPr/>
          <a:lstStyle/>
          <a:p>
            <a:pPr>
              <a:defRPr/>
            </a:pPr>
            <a:r>
              <a:rPr kumimoji="1" lang="en-US" altLang="ko-KR" dirty="0"/>
              <a:t>Quizlet </a:t>
            </a:r>
            <a:r>
              <a:rPr kumimoji="1" lang="ko-KR" altLang="en-US" dirty="0" err="1"/>
              <a:t>단어연습</a:t>
            </a:r>
            <a:r>
              <a:rPr kumimoji="1" lang="ko-KR" altLang="en-US" dirty="0"/>
              <a:t> </a:t>
            </a:r>
            <a:endParaRPr kumimoji="1" lang="x-none" altLang="en-US" dirty="0"/>
          </a:p>
        </p:txBody>
      </p:sp>
      <p:sp>
        <p:nvSpPr>
          <p:cNvPr id="3" name="내용 개체 틀 2">
            <a:extLst>
              <a:ext uri="{FF2B5EF4-FFF2-40B4-BE49-F238E27FC236}">
                <a16:creationId xmlns="" xmlns:a16="http://schemas.microsoft.com/office/drawing/2014/main" id="{F55397C6-CE29-1849-A196-B5C5F968B7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9552" y="2204864"/>
            <a:ext cx="8147248" cy="2548880"/>
          </a:xfrm>
        </p:spPr>
        <p:txBody>
          <a:bodyPr anchor="ctr"/>
          <a:lstStyle/>
          <a:p>
            <a:pPr marL="0" indent="0" algn="ctr">
              <a:buFontTx/>
              <a:buNone/>
              <a:defRPr/>
            </a:pPr>
            <a:r>
              <a:rPr kumimoji="1" lang="en-US" altLang="ko-KR" dirty="0"/>
              <a:t>Quizlet </a:t>
            </a:r>
            <a:r>
              <a:rPr kumimoji="1" lang="ko-KR" altLang="en-US" dirty="0"/>
              <a:t>단어 연습하기</a:t>
            </a:r>
            <a:endParaRPr kumimoji="1" lang="en-US" altLang="ko-KR" dirty="0"/>
          </a:p>
          <a:p>
            <a:pPr marL="0" indent="0" algn="ctr">
              <a:buFontTx/>
              <a:buNone/>
              <a:defRPr/>
            </a:pPr>
            <a:r>
              <a:rPr kumimoji="1" lang="en-US" altLang="ko-KR" dirty="0"/>
              <a:t>3</a:t>
            </a:r>
            <a:r>
              <a:rPr kumimoji="1" lang="ko-KR" altLang="en-US" dirty="0"/>
              <a:t>과 </a:t>
            </a:r>
            <a:r>
              <a:rPr kumimoji="1" lang="en-US" altLang="ko-KR" dirty="0"/>
              <a:t>“</a:t>
            </a:r>
            <a:r>
              <a:rPr kumimoji="1" lang="ko-KR" altLang="en-US" dirty="0"/>
              <a:t>지각할까 봐 </a:t>
            </a:r>
            <a:r>
              <a:rPr kumimoji="1" lang="ko-KR" altLang="en-US" dirty="0" err="1"/>
              <a:t>걱정했어</a:t>
            </a:r>
            <a:r>
              <a:rPr kumimoji="1" lang="en-US" altLang="ko-KR" dirty="0"/>
              <a:t>”</a:t>
            </a:r>
          </a:p>
          <a:p>
            <a:pPr marL="0" indent="0" algn="ctr">
              <a:buNone/>
              <a:defRPr/>
            </a:pPr>
            <a:r>
              <a:rPr lang="en-US" dirty="0">
                <a:hlinkClick r:id="rId2"/>
              </a:rPr>
              <a:t>http://gg.gg/i69t8</a:t>
            </a:r>
            <a:endParaRPr lang="en-US" dirty="0"/>
          </a:p>
          <a:p>
            <a:pPr marL="0" indent="0" algn="ctr">
              <a:buFontTx/>
              <a:buNone/>
              <a:defRPr/>
            </a:pPr>
            <a:endParaRPr kumimoji="1" lang="en-US" altLang="x-none" dirty="0"/>
          </a:p>
        </p:txBody>
      </p:sp>
      <p:sp>
        <p:nvSpPr>
          <p:cNvPr id="6" name="Google Shape;182;p29">
            <a:extLst>
              <a:ext uri="{FF2B5EF4-FFF2-40B4-BE49-F238E27FC236}">
                <a16:creationId xmlns="" xmlns:a16="http://schemas.microsoft.com/office/drawing/2014/main" id="{5382B5BD-F310-3340-BD33-E7F754BA7F03}"/>
              </a:ext>
            </a:extLst>
          </p:cNvPr>
          <p:cNvSpPr txBox="1"/>
          <p:nvPr/>
        </p:nvSpPr>
        <p:spPr>
          <a:xfrm>
            <a:off x="10344" y="6345175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4962738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7F39C276-86DB-9E4B-86D2-DFA8AC3EFC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26435"/>
            <a:ext cx="8229600" cy="792088"/>
          </a:xfr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ko-KR" altLang="en-US" sz="3600" dirty="0">
                <a:solidFill>
                  <a:schemeClr val="tx1"/>
                </a:solidFill>
                <a:latin typeface="Gill Sans"/>
                <a:cs typeface="Gill Sans"/>
                <a:sym typeface="Gill Sans"/>
              </a:rPr>
              <a:t>  </a:t>
            </a:r>
            <a:r>
              <a:rPr lang="en-US" altLang="ko-KR" sz="3600" dirty="0">
                <a:solidFill>
                  <a:schemeClr val="tx1"/>
                </a:solidFill>
                <a:latin typeface="Gill Sans"/>
                <a:cs typeface="Gill Sans"/>
                <a:sym typeface="Gill Sans"/>
              </a:rPr>
              <a:t>-</a:t>
            </a:r>
            <a:r>
              <a:rPr lang="ko-KR" altLang="en-US" sz="3600" dirty="0">
                <a:solidFill>
                  <a:schemeClr val="tx1"/>
                </a:solidFill>
                <a:latin typeface="Gill Sans"/>
                <a:cs typeface="Gill Sans"/>
                <a:sym typeface="Gill Sans"/>
              </a:rPr>
              <a:t>아</a:t>
            </a:r>
            <a:r>
              <a:rPr lang="en-US" altLang="ko-KR" sz="3600" dirty="0">
                <a:solidFill>
                  <a:schemeClr val="tx1"/>
                </a:solidFill>
                <a:latin typeface="Gill Sans"/>
                <a:cs typeface="Gill Sans"/>
                <a:sym typeface="Gill Sans"/>
              </a:rPr>
              <a:t>/</a:t>
            </a:r>
            <a:r>
              <a:rPr lang="ko-KR" altLang="en-US" sz="3600" dirty="0">
                <a:solidFill>
                  <a:schemeClr val="tx1"/>
                </a:solidFill>
                <a:latin typeface="Gill Sans"/>
                <a:cs typeface="Gill Sans"/>
                <a:sym typeface="Gill Sans"/>
              </a:rPr>
              <a:t>어도 돼요 </a:t>
            </a:r>
            <a:r>
              <a:rPr lang="en-US" altLang="ko-KR" sz="2800" dirty="0">
                <a:solidFill>
                  <a:schemeClr val="tx1"/>
                </a:solidFill>
                <a:latin typeface="Gill Sans"/>
                <a:cs typeface="Gill Sans"/>
                <a:sym typeface="Gill Sans"/>
              </a:rPr>
              <a:t>(</a:t>
            </a:r>
            <a:r>
              <a:rPr lang="ko-KR" altLang="en-US" sz="2800" dirty="0">
                <a:solidFill>
                  <a:schemeClr val="tx1"/>
                </a:solidFill>
                <a:latin typeface="Gill Sans"/>
                <a:cs typeface="Gill Sans"/>
                <a:sym typeface="Gill Sans"/>
              </a:rPr>
              <a:t>복습</a:t>
            </a:r>
            <a:r>
              <a:rPr lang="en-US" altLang="ko-KR" sz="2800" dirty="0">
                <a:solidFill>
                  <a:schemeClr val="tx1"/>
                </a:solidFill>
                <a:latin typeface="Gill Sans"/>
                <a:cs typeface="Gill Sans"/>
                <a:sym typeface="Gill Sans"/>
              </a:rPr>
              <a:t>)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790A7DAF-EBF0-F246-B3FD-5A2FF5D963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136318"/>
            <a:ext cx="8229600" cy="4956978"/>
          </a:xfrm>
          <a:solidFill>
            <a:schemeClr val="accent5"/>
          </a:solidFill>
        </p:spPr>
        <p:txBody>
          <a:bodyPr/>
          <a:lstStyle/>
          <a:p>
            <a:pPr>
              <a:spcBef>
                <a:spcPts val="0"/>
              </a:spcBef>
              <a:spcAft>
                <a:spcPts val="0"/>
              </a:spcAft>
              <a:buSzPts val="3200"/>
              <a:buFont typeface="Arial" panose="020B0604020202020204" pitchFamily="34" charset="0"/>
              <a:buChar char="•"/>
            </a:pPr>
            <a:r>
              <a:rPr lang="en-US" altLang="ko-KR" sz="2400" dirty="0"/>
              <a:t>(</a:t>
            </a:r>
            <a:r>
              <a:rPr lang="ko-KR" altLang="en-US" sz="2400" dirty="0"/>
              <a:t>동사에 붙어</a:t>
            </a:r>
            <a:r>
              <a:rPr lang="en-US" altLang="ko-KR" sz="2400" dirty="0"/>
              <a:t>)</a:t>
            </a:r>
            <a:r>
              <a:rPr lang="ko-KR" altLang="en-US" sz="2400" dirty="0"/>
              <a:t> 허락이나 허용의 뜻을 나타냄</a:t>
            </a:r>
            <a:r>
              <a:rPr lang="en-US" altLang="ko-KR" sz="2400" dirty="0"/>
              <a:t>.</a:t>
            </a:r>
          </a:p>
          <a:p>
            <a:pPr>
              <a:spcBef>
                <a:spcPts val="0"/>
              </a:spcBef>
              <a:spcAft>
                <a:spcPts val="0"/>
              </a:spcAft>
              <a:buSzPts val="3200"/>
              <a:buFont typeface="Arial" panose="020B0604020202020204" pitchFamily="34" charset="0"/>
              <a:buChar char="•"/>
            </a:pPr>
            <a:endParaRPr lang="en-US" altLang="ko-KR" sz="2400" dirty="0"/>
          </a:p>
          <a:p>
            <a:pPr>
              <a:spcBef>
                <a:spcPts val="0"/>
              </a:spcBef>
              <a:spcAft>
                <a:spcPts val="0"/>
              </a:spcAft>
              <a:buSzPts val="3200"/>
            </a:pPr>
            <a:r>
              <a:rPr lang="en-US" altLang="ko-KR" sz="2400" dirty="0"/>
              <a:t>(Attached to a verb) This is used to permit someone to do something.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SzPts val="3200"/>
              <a:buNone/>
            </a:pPr>
            <a:endParaRPr lang="en-US" altLang="ko-KR" sz="2400" dirty="0"/>
          </a:p>
          <a:p>
            <a:pPr>
              <a:spcBef>
                <a:spcPts val="0"/>
              </a:spcBef>
              <a:spcAft>
                <a:spcPts val="0"/>
              </a:spcAft>
              <a:buSzPts val="3200"/>
              <a:buFont typeface="Arial" panose="020B0604020202020204" pitchFamily="34" charset="0"/>
              <a:buChar char="•"/>
            </a:pPr>
            <a:r>
              <a:rPr lang="ko-KR" altLang="en-US" sz="2400" dirty="0"/>
              <a:t>예</a:t>
            </a:r>
            <a:r>
              <a:rPr lang="en-US" altLang="ko-KR" sz="2400" dirty="0"/>
              <a:t>:</a:t>
            </a:r>
            <a:r>
              <a:rPr lang="ko-KR" altLang="en-US" sz="2400" dirty="0"/>
              <a:t> 제가 여기에 앉</a:t>
            </a:r>
            <a:r>
              <a:rPr lang="ko-KR" altLang="en-US" sz="2400" u="sng" dirty="0">
                <a:solidFill>
                  <a:srgbClr val="FF0000"/>
                </a:solidFill>
              </a:rPr>
              <a:t>아도 돼요</a:t>
            </a:r>
            <a:r>
              <a:rPr lang="en-US" altLang="ko-KR" sz="2400" u="sng" dirty="0">
                <a:solidFill>
                  <a:srgbClr val="FF0000"/>
                </a:solidFill>
              </a:rPr>
              <a:t>?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SzPts val="3200"/>
              <a:buNone/>
            </a:pPr>
            <a:endParaRPr lang="en-US" altLang="ko-KR" sz="2400" dirty="0"/>
          </a:p>
          <a:p>
            <a:pPr marL="0" indent="0">
              <a:spcBef>
                <a:spcPts val="0"/>
              </a:spcBef>
              <a:spcAft>
                <a:spcPts val="0"/>
              </a:spcAft>
              <a:buSzPts val="3200"/>
              <a:buNone/>
            </a:pPr>
            <a:endParaRPr lang="en-US" altLang="ko-KR" sz="2400" dirty="0"/>
          </a:p>
        </p:txBody>
      </p:sp>
      <p:sp>
        <p:nvSpPr>
          <p:cNvPr id="4" name="Google Shape;182;p29">
            <a:extLst>
              <a:ext uri="{FF2B5EF4-FFF2-40B4-BE49-F238E27FC236}">
                <a16:creationId xmlns="" xmlns:a16="http://schemas.microsoft.com/office/drawing/2014/main" id="{2FA1A6D4-4912-C847-8A99-EF0AA9883F95}"/>
              </a:ext>
            </a:extLst>
          </p:cNvPr>
          <p:cNvSpPr txBox="1"/>
          <p:nvPr/>
        </p:nvSpPr>
        <p:spPr>
          <a:xfrm>
            <a:off x="0" y="6328886"/>
            <a:ext cx="9144000" cy="55552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graphicFrame>
        <p:nvGraphicFramePr>
          <p:cNvPr id="8" name="Table 7">
            <a:extLst>
              <a:ext uri="{FF2B5EF4-FFF2-40B4-BE49-F238E27FC236}">
                <a16:creationId xmlns="" xmlns:a16="http://schemas.microsoft.com/office/drawing/2014/main" id="{7C9CC848-6C2D-6046-B2E7-F81FEF18584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63791427"/>
              </p:ext>
            </p:extLst>
          </p:nvPr>
        </p:nvGraphicFramePr>
        <p:xfrm>
          <a:off x="611561" y="3573016"/>
          <a:ext cx="7920880" cy="2376264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2088231">
                  <a:extLst>
                    <a:ext uri="{9D8B030D-6E8A-4147-A177-3AD203B41FA5}">
                      <a16:colId xmlns="" xmlns:a16="http://schemas.microsoft.com/office/drawing/2014/main" val="3941055021"/>
                    </a:ext>
                  </a:extLst>
                </a:gridCol>
                <a:gridCol w="2448272">
                  <a:extLst>
                    <a:ext uri="{9D8B030D-6E8A-4147-A177-3AD203B41FA5}">
                      <a16:colId xmlns="" xmlns:a16="http://schemas.microsoft.com/office/drawing/2014/main" val="1990498032"/>
                    </a:ext>
                  </a:extLst>
                </a:gridCol>
                <a:gridCol w="3384377">
                  <a:extLst>
                    <a:ext uri="{9D8B030D-6E8A-4147-A177-3AD203B41FA5}">
                      <a16:colId xmlns="" xmlns:a16="http://schemas.microsoft.com/office/drawing/2014/main" val="3649120457"/>
                    </a:ext>
                  </a:extLst>
                </a:gridCol>
              </a:tblGrid>
              <a:tr h="792088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 </a:t>
                      </a:r>
                      <a:r>
                        <a:rPr lang="ko-KR" altLang="en-US" dirty="0" err="1"/>
                        <a:t>ㅏ</a:t>
                      </a:r>
                      <a:r>
                        <a:rPr lang="en-US" altLang="ko-KR" dirty="0"/>
                        <a:t>,</a:t>
                      </a:r>
                      <a:r>
                        <a:rPr lang="ko-KR" altLang="en-US" dirty="0"/>
                        <a:t> </a:t>
                      </a:r>
                      <a:r>
                        <a:rPr lang="ko-KR" altLang="en-US" dirty="0" err="1"/>
                        <a:t>ㅗ</a:t>
                      </a:r>
                      <a:r>
                        <a:rPr lang="ko-KR" altLang="en-US" dirty="0"/>
                        <a:t> 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dirty="0" smtClean="0"/>
                        <a:t> </a:t>
                      </a:r>
                      <a:r>
                        <a:rPr lang="en-US" altLang="ko-KR" dirty="0"/>
                        <a:t>-</a:t>
                      </a:r>
                      <a:r>
                        <a:rPr lang="ko-KR" altLang="en-US" dirty="0"/>
                        <a:t> 아도 되다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dirty="0"/>
                        <a:t>가도 되다</a:t>
                      </a:r>
                      <a:r>
                        <a:rPr lang="en-US" altLang="ko-KR" dirty="0"/>
                        <a:t>,</a:t>
                      </a:r>
                      <a:r>
                        <a:rPr lang="ko-KR" altLang="en-US" dirty="0"/>
                        <a:t> 아도 되다</a:t>
                      </a:r>
                      <a:endParaRPr 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907728854"/>
                  </a:ext>
                </a:extLst>
              </a:tr>
              <a:tr h="792088">
                <a:tc>
                  <a:txBody>
                    <a:bodyPr/>
                    <a:lstStyle/>
                    <a:p>
                      <a:pPr algn="ctr"/>
                      <a:r>
                        <a:rPr lang="ko-KR" altLang="en-US" dirty="0" err="1"/>
                        <a:t>ㅏ</a:t>
                      </a:r>
                      <a:r>
                        <a:rPr lang="en-US" altLang="ko-KR" dirty="0"/>
                        <a:t>,</a:t>
                      </a:r>
                      <a:r>
                        <a:rPr lang="ko-KR" altLang="en-US" dirty="0"/>
                        <a:t> </a:t>
                      </a:r>
                      <a:r>
                        <a:rPr lang="ko-KR" altLang="en-US" dirty="0" err="1"/>
                        <a:t>ㅗ</a:t>
                      </a:r>
                      <a:r>
                        <a:rPr lang="ko-KR" altLang="en-US" dirty="0"/>
                        <a:t> 이외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dirty="0" smtClean="0"/>
                        <a:t> </a:t>
                      </a:r>
                      <a:r>
                        <a:rPr lang="en-US" altLang="ko-KR" dirty="0"/>
                        <a:t>-</a:t>
                      </a:r>
                      <a:r>
                        <a:rPr lang="ko-KR" altLang="en-US" dirty="0"/>
                        <a:t>어도 되다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dirty="0"/>
                        <a:t>먹어도 되다</a:t>
                      </a:r>
                      <a:r>
                        <a:rPr lang="en-US" altLang="ko-KR" dirty="0"/>
                        <a:t>,</a:t>
                      </a:r>
                      <a:r>
                        <a:rPr lang="ko-KR" altLang="en-US" dirty="0"/>
                        <a:t> 들어도 되다</a:t>
                      </a:r>
                      <a:endParaRPr 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639346904"/>
                  </a:ext>
                </a:extLst>
              </a:tr>
              <a:tr h="792088">
                <a:tc>
                  <a:txBody>
                    <a:bodyPr/>
                    <a:lstStyle/>
                    <a:p>
                      <a:pPr algn="ctr"/>
                      <a:r>
                        <a:rPr lang="ko-KR" altLang="en-US" dirty="0"/>
                        <a:t>하다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dirty="0"/>
                        <a:t>→ 해도 되다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dirty="0"/>
                        <a:t>전화해도 되다</a:t>
                      </a:r>
                      <a:endParaRPr 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94440507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738494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 animBg="1"/>
    </p:bld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7325</TotalTime>
  <Words>1283</Words>
  <Application>Microsoft Office PowerPoint</Application>
  <PresentationFormat>On-screen Show (4:3)</PresentationFormat>
  <Paragraphs>246</Paragraphs>
  <Slides>36</Slides>
  <Notes>2</Notes>
  <HiddenSlides>0</HiddenSlides>
  <MMClips>3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36</vt:i4>
      </vt:variant>
    </vt:vector>
  </HeadingPairs>
  <TitlesOfParts>
    <vt:vector size="44" baseType="lpstr">
      <vt:lpstr>Gill Sans</vt:lpstr>
      <vt:lpstr>Gulim</vt:lpstr>
      <vt:lpstr>Gulim</vt:lpstr>
      <vt:lpstr>MS PGothic</vt:lpstr>
      <vt:lpstr>Arial</vt:lpstr>
      <vt:lpstr>Calibri</vt:lpstr>
      <vt:lpstr>Times New Roman</vt:lpstr>
      <vt:lpstr>Default Design</vt:lpstr>
      <vt:lpstr>     재외동포를 위한 한국어 (영어권)   3-2 </vt:lpstr>
      <vt:lpstr>재외동포를 위한 한국어 3-2   3과 파티가 재미있을 것 같아 The party is going to be fun</vt:lpstr>
      <vt:lpstr>이야기해 보세요! </vt:lpstr>
      <vt:lpstr>교과서 P. 28을 펴세요.</vt:lpstr>
      <vt:lpstr> 교과서 P. 28을 펴세요.</vt:lpstr>
      <vt:lpstr>새 단어   P. 29 </vt:lpstr>
      <vt:lpstr>연습해요</vt:lpstr>
      <vt:lpstr>Quizlet 단어연습 </vt:lpstr>
      <vt:lpstr>  -아/어도 돼요 (복습)</vt:lpstr>
      <vt:lpstr>PowerPoint Presentation</vt:lpstr>
      <vt:lpstr>  -(으)ㄴ/는/(으)ㄹ 것 같다 (복습)</vt:lpstr>
      <vt:lpstr>PowerPoint Presentation</vt:lpstr>
      <vt:lpstr>PowerPoint Presentation</vt:lpstr>
      <vt:lpstr>PowerPoint Presentation</vt:lpstr>
      <vt:lpstr>&lt;우리는 사이 좋은 친구&gt; 동화책 읽기 영상 </vt:lpstr>
      <vt:lpstr>&lt;우리는 사이 좋은 친구&gt;  동화책 읽기 영상 (쓰기 과제)</vt:lpstr>
      <vt:lpstr>       듣고 말하기     P. 32</vt:lpstr>
      <vt:lpstr>     듣고 말하기     P. 32</vt:lpstr>
      <vt:lpstr>읽어 봐요    P. 33</vt:lpstr>
      <vt:lpstr>PowerPoint Presentation</vt:lpstr>
      <vt:lpstr>              쓰기    P. 34   (과제)</vt:lpstr>
      <vt:lpstr>PowerPoint Presentation</vt:lpstr>
      <vt:lpstr>    문화 배우기    P. 35</vt:lpstr>
      <vt:lpstr>&lt;미래에서 온 소녀&gt; 4차 산업 혁명 영상 보기</vt:lpstr>
      <vt:lpstr>&lt;미래에서 온 소녀&gt;  4차 산업 혁명 영상 (쓰기 과제)</vt:lpstr>
      <vt:lpstr>Quizlet 단어연습 </vt:lpstr>
      <vt:lpstr>           연습문제   P. 16-17 (숙제)</vt:lpstr>
      <vt:lpstr>PowerPoint Presentation</vt:lpstr>
      <vt:lpstr>PowerPoint Presentation</vt:lpstr>
      <vt:lpstr>PowerPoint Presentation</vt:lpstr>
      <vt:lpstr>&lt;요술 맷돌&gt; 전래 동화 영상 </vt:lpstr>
      <vt:lpstr>&lt;요술 맷돌&gt;  전래 동화 영상 (쓰기 과제)</vt:lpstr>
      <vt:lpstr>Flipgrid에서 영상 녹화하기</vt:lpstr>
      <vt:lpstr>오늘의 숙제</vt:lpstr>
      <vt:lpstr>수고하셨습니다!</vt:lpstr>
      <vt:lpstr>References</vt:lpstr>
    </vt:vector>
  </TitlesOfParts>
  <Company>Hewlett-Packard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Hye Seung Lee</dc:creator>
  <cp:lastModifiedBy>Seunghee Back</cp:lastModifiedBy>
  <cp:revision>651</cp:revision>
  <dcterms:created xsi:type="dcterms:W3CDTF">2008-02-12T07:53:45Z</dcterms:created>
  <dcterms:modified xsi:type="dcterms:W3CDTF">2020-06-28T16:48:06Z</dcterms:modified>
</cp:coreProperties>
</file>